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7" r:id="rId4"/>
    <p:sldId id="258" r:id="rId5"/>
    <p:sldId id="259" r:id="rId6"/>
    <p:sldId id="260" r:id="rId7"/>
    <p:sldId id="261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3" autoAdjust="0"/>
    <p:restoredTop sz="94660"/>
  </p:normalViewPr>
  <p:slideViewPr>
    <p:cSldViewPr snapToGrid="0">
      <p:cViewPr varScale="1">
        <p:scale>
          <a:sx n="76" d="100"/>
          <a:sy n="76" d="100"/>
        </p:scale>
        <p:origin x="28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69FDA10-3A9A-445F-883E-938D3D6F79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CF628D0-61AC-4BB8-B1F8-67A521368F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AF6ADCE-C047-4D51-9C1B-7A37D1DF02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DE4B1-E50C-43C9-8F29-F8E273307AE4}" type="datetimeFigureOut">
              <a:rPr lang="ru-RU" smtClean="0"/>
              <a:t>18.10.2023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2E7B81D-E679-488B-9758-406A9D2E87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9B1EA31-4FF2-4C63-8D2B-55F3B9CC09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A5871-6571-42AE-A337-DB38AC6F8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11715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4D22811-8C4F-4040-BBF6-D8E83170BD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0345E2D-AE4A-4804-874E-3CE68FA030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71AED8F-1930-46A9-94DB-E551A950D1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DE4B1-E50C-43C9-8F29-F8E273307AE4}" type="datetimeFigureOut">
              <a:rPr lang="ru-RU" smtClean="0"/>
              <a:t>18.10.2023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9108C1D-805A-4E2D-BD9D-D5D4A01498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6DC369E-B5D4-4E7A-B76C-E87951E26C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A5871-6571-42AE-A337-DB38AC6F8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22532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32633965-E971-4F40-8DCD-6A9706F83A2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7B2BAC7-7582-4EA0-9119-17CAA6564A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1B4C470-4C68-4A4B-9A15-5028592132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DE4B1-E50C-43C9-8F29-F8E273307AE4}" type="datetimeFigureOut">
              <a:rPr lang="ru-RU" smtClean="0"/>
              <a:t>18.10.2023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AE9EB8D-DDFD-4C35-BF2C-3B98357DBC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895A816-1EB1-4CA9-9D68-BB79CED109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A5871-6571-42AE-A337-DB38AC6F8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96654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B3AFE00-8970-4524-A48A-773088E3E2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DC5D10F-E303-4CB7-826B-A4BDE6FD79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6DA563D-5FB7-4A47-80B5-12CD3A01D7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DE4B1-E50C-43C9-8F29-F8E273307AE4}" type="datetimeFigureOut">
              <a:rPr lang="ru-RU" smtClean="0"/>
              <a:t>18.10.2023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C941D42-9F1E-4799-B06E-B74BE1C2B8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A083A90-A16E-4E2C-A625-56F1FB9C4F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A5871-6571-42AE-A337-DB38AC6F8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81776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47C922F-CD02-4DD0-B61A-DC43A65CDB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1460EA2-857A-4C60-B7EE-F119D28E34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1D97CF4-D182-4D9E-9E1A-DD9088566E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DE4B1-E50C-43C9-8F29-F8E273307AE4}" type="datetimeFigureOut">
              <a:rPr lang="ru-RU" smtClean="0"/>
              <a:t>18.10.2023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DFD41D0-E536-4673-A11B-8C05E257AB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19175E4-696A-4120-BFBF-59A4D21C04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A5871-6571-42AE-A337-DB38AC6F8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52361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EEA53D9-5764-4BEC-B0BE-FA30D0E2B3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AB3A73F-5314-42B2-A8BD-20C3FFE4FA4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063AA44-66CC-49D3-AA73-7C4498AD37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B548BF8-4F7F-422C-B3BD-34648353B3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DE4B1-E50C-43C9-8F29-F8E273307AE4}" type="datetimeFigureOut">
              <a:rPr lang="ru-RU" smtClean="0"/>
              <a:t>18.10.2023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C81C702-CD56-4B4E-96D0-F210CF955F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AE22C0B-EE82-478A-8968-A74665ECDD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A5871-6571-42AE-A337-DB38AC6F8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23057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09AB4BA-1235-4F7A-A438-6243A07410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DCD6C0A-722E-4FA4-ADF8-15A3608981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5758403-0295-4EC9-B15E-0E682335A1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C636C165-AC37-4305-8B38-5950C85C545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C5AA18F6-F6C9-4A23-A861-A7CD6B6B24F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E8B093AC-D805-4AB8-8C6A-8BD46BB01A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DE4B1-E50C-43C9-8F29-F8E273307AE4}" type="datetimeFigureOut">
              <a:rPr lang="ru-RU" smtClean="0"/>
              <a:t>18.10.2023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3AA16FED-84E8-44FA-98CE-49612CCA93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8E426BDD-73E7-4CB7-A535-13A347AB03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A5871-6571-42AE-A337-DB38AC6F8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3030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EB30A6D-613D-4E81-8C65-69267E376A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F3DA78B3-0F8B-4C78-8CF7-3DB3C3196F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DE4B1-E50C-43C9-8F29-F8E273307AE4}" type="datetimeFigureOut">
              <a:rPr lang="ru-RU" smtClean="0"/>
              <a:t>18.10.2023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0479221A-CE0E-431E-8CD4-A541582671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572E432C-3ED4-4BE3-B00B-28193F8CC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A5871-6571-42AE-A337-DB38AC6F8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79398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D5D35A51-7C29-4114-8F9E-394E804B1B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DE4B1-E50C-43C9-8F29-F8E273307AE4}" type="datetimeFigureOut">
              <a:rPr lang="ru-RU" smtClean="0"/>
              <a:t>18.10.2023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003754EF-83E2-4EB7-B7A0-588CF9567B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783328D9-5A21-4007-956A-5EF5666284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A5871-6571-42AE-A337-DB38AC6F8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60017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D479C81-6921-430A-93D5-C2B0BA35FF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C85F39C-1BEE-4C2C-B79E-DB5125796A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A918D6B-4920-4128-9250-2428FF8927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58F2180-E37A-4993-8A62-0605718123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DE4B1-E50C-43C9-8F29-F8E273307AE4}" type="datetimeFigureOut">
              <a:rPr lang="ru-RU" smtClean="0"/>
              <a:t>18.10.2023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58487B1-4FF2-48BB-AE1B-1B3BDB9549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246BC37-32A2-411B-84A4-6846F805B6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A5871-6571-42AE-A337-DB38AC6F8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3388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AE46C4-D3B2-411B-AB25-F5A813AB5A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B17B869C-3B68-401A-AA11-30238E30B52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6A58E17-BFF8-4CCA-BF98-1B56068853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C82E197-A5B9-42B6-B49E-7ED70C16DF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DE4B1-E50C-43C9-8F29-F8E273307AE4}" type="datetimeFigureOut">
              <a:rPr lang="ru-RU" smtClean="0"/>
              <a:t>18.10.2023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4BD1A78-BD20-438C-BCC0-0532ABCE1B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36B1810-F4BD-46B2-8229-C450AEBD41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A5871-6571-42AE-A337-DB38AC6F8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51222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70BF23-EA07-4CA3-9751-8046016AD6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E482783-5B03-4489-BAF1-58A26E0359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D4C1EE4-8D6A-4859-9B35-3A8AFEB34D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1DE4B1-E50C-43C9-8F29-F8E273307AE4}" type="datetimeFigureOut">
              <a:rPr lang="ru-RU" smtClean="0"/>
              <a:t>18.10.2023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BA8EB7B-456B-4401-A455-5530FEABDD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3D0F48C-A6A3-46C0-876D-38E9C09F8F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3A5871-6571-42AE-A337-DB38AC6F8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1020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7662A6-37F2-4CB7-9C27-008237C3C91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Осеннее дерево (пластилиновая аппликация).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973A50B-15A0-4486-AC54-9428D1F54E4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148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8559DB6-64B9-412A-B27F-B11AF68A25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69327A2E-2C3C-4823-9D70-DF09405A336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3400" y="365124"/>
            <a:ext cx="8737600" cy="6276975"/>
          </a:xfrm>
        </p:spPr>
      </p:pic>
    </p:spTree>
    <p:extLst>
      <p:ext uri="{BB962C8B-B14F-4D97-AF65-F5344CB8AC3E}">
        <p14:creationId xmlns:p14="http://schemas.microsoft.com/office/powerpoint/2010/main" val="34799945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DA59415-16EF-4798-9400-B5924B05F0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F9693841-1F70-419D-8308-D8CDEEBED01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9301" y="365125"/>
            <a:ext cx="8255000" cy="6127750"/>
          </a:xfrm>
        </p:spPr>
      </p:pic>
    </p:spTree>
    <p:extLst>
      <p:ext uri="{BB962C8B-B14F-4D97-AF65-F5344CB8AC3E}">
        <p14:creationId xmlns:p14="http://schemas.microsoft.com/office/powerpoint/2010/main" val="25628291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33591B-DB7E-4E48-95F4-80253394F1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BEE875F6-5C99-428E-8698-9FF00E5A17E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4500" y="365124"/>
            <a:ext cx="8610600" cy="6276975"/>
          </a:xfrm>
        </p:spPr>
      </p:pic>
    </p:spTree>
    <p:extLst>
      <p:ext uri="{BB962C8B-B14F-4D97-AF65-F5344CB8AC3E}">
        <p14:creationId xmlns:p14="http://schemas.microsoft.com/office/powerpoint/2010/main" val="16305342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9860DE-98D3-4007-BD85-26A27DDCD6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B37CFA93-7859-4B87-AA7C-FDE5AD4966D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3700" y="365125"/>
            <a:ext cx="9055099" cy="6127750"/>
          </a:xfrm>
        </p:spPr>
      </p:pic>
    </p:spTree>
    <p:extLst>
      <p:ext uri="{BB962C8B-B14F-4D97-AF65-F5344CB8AC3E}">
        <p14:creationId xmlns:p14="http://schemas.microsoft.com/office/powerpoint/2010/main" val="25718657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7A9C7B-B347-4B76-9270-16AB5FA0B4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DD278B30-D66F-44DC-8DA3-6AE209BE11B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5901" y="365125"/>
            <a:ext cx="9499600" cy="6127750"/>
          </a:xfrm>
        </p:spPr>
      </p:pic>
    </p:spTree>
    <p:extLst>
      <p:ext uri="{BB962C8B-B14F-4D97-AF65-F5344CB8AC3E}">
        <p14:creationId xmlns:p14="http://schemas.microsoft.com/office/powerpoint/2010/main" val="1134582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E2EECEB-6E5E-48B8-8411-7B1868FD67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11CECD6C-AD2C-47A0-A1BE-E1108098C86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365125"/>
            <a:ext cx="8458200" cy="6127750"/>
          </a:xfrm>
        </p:spPr>
      </p:pic>
    </p:spTree>
    <p:extLst>
      <p:ext uri="{BB962C8B-B14F-4D97-AF65-F5344CB8AC3E}">
        <p14:creationId xmlns:p14="http://schemas.microsoft.com/office/powerpoint/2010/main" val="417750427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Microsoft Office PowerPoint</Application>
  <PresentationFormat>Широкоэкранный</PresentationFormat>
  <Paragraphs>1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Тема Office</vt:lpstr>
      <vt:lpstr>Осеннее дерево (пластилиновая аппликация).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Осеннее дерево (пластилиновая аппликация).</dc:title>
  <dc:creator>Машечка</dc:creator>
  <cp:lastModifiedBy>Машечка</cp:lastModifiedBy>
  <cp:revision>1</cp:revision>
  <dcterms:created xsi:type="dcterms:W3CDTF">2023-10-18T17:16:48Z</dcterms:created>
  <dcterms:modified xsi:type="dcterms:W3CDTF">2023-10-18T17:16:53Z</dcterms:modified>
</cp:coreProperties>
</file>