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4" r:id="rId3"/>
    <p:sldId id="262" r:id="rId4"/>
    <p:sldId id="268" r:id="rId5"/>
    <p:sldId id="265" r:id="rId6"/>
    <p:sldId id="259" r:id="rId7"/>
    <p:sldId id="257" r:id="rId8"/>
    <p:sldId id="269" r:id="rId9"/>
    <p:sldId id="260" r:id="rId10"/>
    <p:sldId id="261" r:id="rId11"/>
    <p:sldId id="263" r:id="rId12"/>
    <p:sldId id="258" r:id="rId13"/>
    <p:sldId id="266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9484A7-18A8-4233-A875-8EA42F83539A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8BD8685-CBCE-4450-A090-11651FE1FFB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326434" cy="2867744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9600" dirty="0" smtClean="0"/>
              <a:t>Выпуск 2023 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7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</a:t>
            </a:r>
            <a:r>
              <a:rPr lang="ru-RU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ачальная школа</a:t>
            </a:r>
            <a:endParaRPr lang="ru-RU" sz="7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8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фото мои\IMG_20210218_133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34" y="3820227"/>
            <a:ext cx="3456384" cy="2777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Рисунок 5" descr="C:\Users\Володя\AppData\Local\Microsoft\Windows\Temporary Internet Files\Content.Word\IMG_20210304_1237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0"/>
            <a:ext cx="3168352" cy="38755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:\фото мои\IMG_20201127_11494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75514"/>
            <a:ext cx="3528392" cy="2721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C:\Users\Володя\AppData\Local\Microsoft\Windows\Temporary Internet Files\Content.Word\IMG_20210419_1344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34" y="548680"/>
            <a:ext cx="3786658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5965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ото 2022\IMG_20210312_131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248472" cy="3186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D:\фото 2022\IMG_20210318_1343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320480" cy="32116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54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 мои\IMG_20200907_1220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2971800" cy="3775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фото мои\IMG_20200907_1221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5087"/>
            <a:ext cx="3360415" cy="3775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фото мои\IMG_20201202_1410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7072"/>
            <a:ext cx="3528392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7105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Володя\AppData\Local\Microsoft\Windows\Temporary Internet Files\Content.Word\IMG_20220506_1036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68960"/>
            <a:ext cx="460851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D:\фото 2022\IMG_20210509_102122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251876"/>
            <a:ext cx="3348372" cy="3765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Володя\AppData\Local\Microsoft\Windows\Temporary Internet Files\Content.Word\IMG_20220506_1019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312368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141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Desktop\презентация 4 кл к выпускному\IMG_20230519_1112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536504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C:\Users\Володя\Desktop\презентация 4 кл к выпускному\IMG_20230519_1114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4067944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Володя\Desktop\презентация 4 кл к выпускному\IMG_20230519_1122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3672408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6356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Desktop\презентация 4 кл к выпускному\IMG_20230522_09204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5544616" cy="50080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5"/>
            <a:ext cx="3744416" cy="3888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89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Desktop\презентация 4 кл к выпускному\IMG_20230522_13594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5364088" cy="40985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C:\Users\Володя\Desktop\презентация 4 кл к выпускному\IMG_20230522_1359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4283968" cy="5229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863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Володя\AppData\Local\Microsoft\Windows\Temporary Internet Files\Content.Word\IMG_20210522_0933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3744416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Володя\AppData\Local\Microsoft\Windows\Temporary Internet Files\Content.Word\IMG_20210522_1034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5024"/>
            <a:ext cx="3888432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:\Users\Володя\AppData\Local\Microsoft\Windows\Temporary Internet Files\Content.Word\IMG_20210901_0925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632"/>
            <a:ext cx="2880320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2232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б стол 13.09.2021\Фото прощай, аэбука!\Прощай_Азбука\20200306_1253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4" y="332656"/>
            <a:ext cx="4248474" cy="31642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раб стол 13.09.2021\Фото прощай, аэбука!\Прощай_Азбука\20200306_121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260648"/>
            <a:ext cx="4608510" cy="32362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раб стол 13.09.2021\Фото прощай, аэбука!\Прощай_Азбука\20200306_1234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118" y="3496866"/>
            <a:ext cx="1737525" cy="333197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раб стол 13.09.2021\Фото прощай, аэбука!\Прощай_Азбука\20200306_1234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93" y="3496867"/>
            <a:ext cx="2156423" cy="33034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раб стол 13.09.2021\Фото прощай, аэбука!\Прощай_Азбука\20200306_1235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56" y="3496866"/>
            <a:ext cx="1751364" cy="33532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раб стол 13.09.2021\Фото прощай, аэбука!\Прощай_Азбука\20200306_1235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453" y="3496866"/>
            <a:ext cx="1806597" cy="33034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8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AppData\Local\Microsoft\Windows\Temporary Internet Files\Content.Word\IMG_20210901_09285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62116"/>
            <a:ext cx="3600400" cy="44192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D:\фото мои\IMG_20200901_1016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3226"/>
            <a:ext cx="4536504" cy="3365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9981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Володя\AppData\Local\Microsoft\Windows\Temporary Internet Files\Content.Word\IMG_20210914_1427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73016"/>
            <a:ext cx="4464496" cy="3024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Володя\AppData\Local\Microsoft\Windows\Temporary Internet Files\Content.Word\IMG_20210916_1206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74441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Володя\AppData\Local\Microsoft\Windows\Temporary Internet Files\Content.Word\IMG_20210916_1213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132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Володя\AppData\Local\Microsoft\Windows\Temporary Internet Files\Content.Word\IMG_20211013_1315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3"/>
            <a:ext cx="4176464" cy="2691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Володя\AppData\Local\Microsoft\Windows\Temporary Internet Files\Content.Word\IMG_20211029_1112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824536" cy="35283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D:\фото мои\IMG_20200901_1003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199193"/>
            <a:ext cx="2937404" cy="3517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5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AppData\Local\Microsoft\Windows\Temporary Internet Files\Content.Word\IMG_20211008_1325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999" y="406478"/>
            <a:ext cx="3016168" cy="280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Володя\AppData\Local\Microsoft\Windows\Temporary Internet Files\Content.Word\IMG_20211008_1330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0648"/>
            <a:ext cx="2016223" cy="2953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Володя\AppData\Local\Microsoft\Windows\Temporary Internet Files\Content.Word\IMG_20211008_13575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3240359" cy="223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Володя\AppData\Local\Microsoft\Windows\Temporary Internet Files\Content.Word\IMG_20211008_1359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429000"/>
            <a:ext cx="2088231" cy="2735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Володя\AppData\Local\Microsoft\Windows\Temporary Internet Files\Content.Word\IMG_20211008_1359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1771513" cy="2512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Володя\AppData\Local\Microsoft\Windows\Temporary Internet Files\Content.Word\IMG_20211012_12321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548680"/>
            <a:ext cx="1908926" cy="2665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73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олодя\AppData\Local\Microsoft\Windows\Temporary Internet Files\Content.Word\IMG_20220110_13255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3600400" cy="3182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D:\фото мои\IMG_20210122_1333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84904"/>
            <a:ext cx="3384376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фото мои\IMG_20210210_1155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17032"/>
            <a:ext cx="2592288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897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фото мои\IMG_20201225_114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8366"/>
            <a:ext cx="3352758" cy="35766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фото мои\IMG_20201225_115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3744416" cy="2899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Володя\AppData\Local\Microsoft\Windows\Temporary Internet Files\Content.Word\IMG_20211228_1142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5"/>
            <a:ext cx="3528392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Володя\AppData\Local\Microsoft\Windows\Temporary Internet Files\Content.Word\IMG_20211228_1141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2808312" cy="3212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346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229</TotalTime>
  <Words>4</Words>
  <Application>Microsoft Office PowerPoint</Application>
  <PresentationFormat>Экран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Выпуск 2023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Володя</dc:creator>
  <cp:lastModifiedBy>Володя</cp:lastModifiedBy>
  <cp:revision>20</cp:revision>
  <dcterms:created xsi:type="dcterms:W3CDTF">2023-05-10T18:40:41Z</dcterms:created>
  <dcterms:modified xsi:type="dcterms:W3CDTF">2023-05-29T18:26:26Z</dcterms:modified>
</cp:coreProperties>
</file>