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64" r:id="rId4"/>
    <p:sldId id="263" r:id="rId5"/>
    <p:sldId id="265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8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8.xml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1197204" y="1440246"/>
            <a:ext cx="102657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- исследование  «Ураганы бури смерчи»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80322" y="4475829"/>
            <a:ext cx="53599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организатор ОБЖ</a:t>
            </a:r>
            <a:r>
              <a:rPr kumimoji="0" lang="ru-RU" alt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Белеуц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Владимирович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767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ВНИМВАНИЕ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939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Пыльные бури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1344" y="2170546"/>
            <a:ext cx="5654693" cy="353752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8691" y="1542473"/>
            <a:ext cx="5440218" cy="5569527"/>
          </a:xfrm>
        </p:spPr>
        <p:txBody>
          <a:bodyPr/>
          <a:lstStyle/>
          <a:p>
            <a:r>
              <a:rPr lang="ru-RU" dirty="0" smtClean="0"/>
              <a:t>● Пыльная </a:t>
            </a:r>
            <a:r>
              <a:rPr lang="ru-RU" dirty="0"/>
              <a:t>или как ее еще называют песчаная буря, является атмосферным явлением, при котором огромное количество песка или пыли перемещается сильными порывами ветра, что приводит к значительному ухудшению видимости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● Пыльные </a:t>
            </a:r>
            <a:r>
              <a:rPr lang="ru-RU" dirty="0"/>
              <a:t>бури вызывают удушье и приводят к болезням, от них в значительной мере страдают приборы и любая техника. Пыльные бури могут разносить опасных паразитов, которые являются причиной тяжелых заболеваний.</a:t>
            </a:r>
          </a:p>
          <a:p>
            <a:r>
              <a:rPr lang="ru-RU" dirty="0"/>
              <a:t>Пыльные бури не редкость для нашего региона последняя произошла 12 мая 2020 года, пыль поднялась в воздух в </a:t>
            </a:r>
            <a:r>
              <a:rPr lang="ru-RU" dirty="0" err="1"/>
              <a:t>Щигровском</a:t>
            </a:r>
            <a:r>
              <a:rPr lang="ru-RU" dirty="0"/>
              <a:t> районе, видимость местами была нулевая </a:t>
            </a:r>
            <a:r>
              <a:rPr lang="ru-RU" dirty="0" smtClean="0"/>
              <a:t>До </a:t>
            </a:r>
            <a:r>
              <a:rPr lang="ru-RU" dirty="0"/>
              <a:t>этого на Курскую область пылевая буря обрушивалась в 2015 году после происшествий в </a:t>
            </a:r>
            <a:r>
              <a:rPr lang="ru-RU" dirty="0" err="1"/>
              <a:t>Горшеченском</a:t>
            </a:r>
            <a:r>
              <a:rPr lang="ru-RU" dirty="0"/>
              <a:t>, </a:t>
            </a:r>
            <a:r>
              <a:rPr lang="ru-RU" dirty="0" err="1"/>
              <a:t>Касторенском</a:t>
            </a:r>
            <a:r>
              <a:rPr lang="ru-RU" dirty="0"/>
              <a:t>, </a:t>
            </a:r>
            <a:r>
              <a:rPr lang="ru-RU" dirty="0" err="1"/>
              <a:t>Мантуровском</a:t>
            </a:r>
            <a:r>
              <a:rPr lang="ru-RU" dirty="0"/>
              <a:t>, Советском, </a:t>
            </a:r>
            <a:r>
              <a:rPr lang="ru-RU" dirty="0" err="1"/>
              <a:t>Тимском</a:t>
            </a:r>
            <a:r>
              <a:rPr lang="ru-RU" dirty="0"/>
              <a:t>, </a:t>
            </a:r>
            <a:r>
              <a:rPr lang="ru-RU" dirty="0" err="1"/>
              <a:t>Черемисиновском</a:t>
            </a:r>
            <a:r>
              <a:rPr lang="ru-RU" dirty="0"/>
              <a:t> и </a:t>
            </a:r>
            <a:r>
              <a:rPr lang="ru-RU" dirty="0" err="1"/>
              <a:t>Щигровском</a:t>
            </a:r>
            <a:r>
              <a:rPr lang="ru-RU" dirty="0"/>
              <a:t> районах сильно пострадали поля. Тогда пришлось заново пересеять 11207 га – сахарной свеклы.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28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Ураганы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Ураганы представляют собой ветер чрезвычайно сильный и быстрый (до 200 км/ч) продолжительно движущийся атмосферный вихрь, огромного размера. Ураганы возникают в области где происходит резкий перепад атмосферного давления. По своему воздействию ураган можно сравнивать с землетрясением, это обусловлено тем что ураган несёт в себе колоссальную энергию</a:t>
            </a:r>
            <a:r>
              <a:rPr lang="ru-RU" dirty="0" smtClean="0"/>
              <a:t>.</a:t>
            </a:r>
          </a:p>
          <a:p>
            <a:r>
              <a:rPr lang="ru-RU" dirty="0"/>
              <a:t>Р</a:t>
            </a:r>
            <a:r>
              <a:rPr lang="ru-RU" dirty="0" smtClean="0"/>
              <a:t>азвитие </a:t>
            </a:r>
            <a:r>
              <a:rPr lang="ru-RU" dirty="0"/>
              <a:t>их происходит по непредсказуемой модели. В любом случае ураганы способны вызвать громадные разрушения и большие людские потери. До сих пор полностью не изучены условия, необходимые для зарождения урагана.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787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Снежные бури, бураны, ледяные дожди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Снежные бури в нашей стране часто достигают большей силы на огромных пространствах, следствием их является прекращения движения транспорта в городах, гибели животных и даже людей. Сильные ветры при низких температурах воздуха способствуют возникновению гололеда, изморози, наледи, обморожениям и гибели людей. </a:t>
            </a:r>
            <a:endParaRPr lang="ru-RU" dirty="0" smtClean="0"/>
          </a:p>
          <a:p>
            <a:r>
              <a:rPr lang="ru-RU" dirty="0"/>
              <a:t>Для нашей полосы характерны, вьюга и метель, а из-за неустойчивости погоды в последнее время участились случаи ледяного дождя — это характерно для резкой смены температур в нашей области, когда температура днем составляет до +3до +4 а ночью наступает очень сильное похолодание до -5-7 градусов, что приводит к гололедице и образованию сильной наледи на деревьях. Все это в нашем регионе ведет к возникновению чрезвычайных ситуаций.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89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Смерч или </a:t>
            </a:r>
            <a:r>
              <a:rPr lang="ru-RU" dirty="0" smtClean="0"/>
              <a:t>торнадо?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64330" y="1467580"/>
            <a:ext cx="4954652" cy="506412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0321" y="1985818"/>
            <a:ext cx="4482806" cy="4405746"/>
          </a:xfrm>
        </p:spPr>
        <p:txBody>
          <a:bodyPr>
            <a:normAutofit/>
          </a:bodyPr>
          <a:lstStyle/>
          <a:p>
            <a:r>
              <a:rPr lang="ru-RU" dirty="0"/>
              <a:t>Все довольно-таки просто дело все в том, что смерч — это наш термин, а вот торнадо его американский аналог, по своей сути явления </a:t>
            </a:r>
            <a:r>
              <a:rPr lang="ru-RU" dirty="0" smtClean="0"/>
              <a:t>одинаковые. </a:t>
            </a:r>
            <a:r>
              <a:rPr lang="ru-RU" dirty="0"/>
              <a:t>Смерч - восходящий вихрь, состоящий из чрезвычайно быстро вращающего воздуха, а также частиц влаги, песка, пыли и других взвесей. Он представляет собой быстро вращающуюся воронку, свисающую из кучево-дождевого облака и ниспадающую, как воронкообразное </a:t>
            </a:r>
            <a:r>
              <a:rPr lang="ru-RU" dirty="0" smtClean="0"/>
              <a:t>облако. </a:t>
            </a:r>
            <a:r>
              <a:rPr lang="ru-RU" dirty="0"/>
              <a:t>Смерч возникает обычно в теплом секторе циклона и движется вместе с циклоном со скоростью 10-20 м/с.</a:t>
            </a:r>
          </a:p>
        </p:txBody>
      </p:sp>
    </p:spTree>
    <p:extLst>
      <p:ext uri="{BB962C8B-B14F-4D97-AF65-F5344CB8AC3E}">
        <p14:creationId xmlns:p14="http://schemas.microsoft.com/office/powerpoint/2010/main" xmlns="" val="137478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Ураган и смерч в курской обрасти трагедия 19.09.2022</a:t>
            </a:r>
          </a:p>
        </p:txBody>
      </p:sp>
      <p:pic>
        <p:nvPicPr>
          <p:cNvPr id="6" name="ЭТО ПРОСТО ШОК! Торнадо в Курской области #Short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4908" y="1421382"/>
            <a:ext cx="3528291" cy="52808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Вечером воскресенья, после двухдневных почти непрерывных дождей, на регион обрушился ураган – гроза и шквалистый ветер до 25 метров в секунду. Во Льговском и </a:t>
            </a:r>
            <a:r>
              <a:rPr lang="ru-RU" dirty="0" err="1"/>
              <a:t>Кореневском</a:t>
            </a:r>
            <a:r>
              <a:rPr lang="ru-RU" dirty="0"/>
              <a:t> районах он превратился в классический смерч – воздушную воронку, в которую засасывается всё, что находится на земле. Для наших широт смерч – явление редчайшее. И лучше бы таковым оно оставалось и впредь. В зону стихийного бедствия попало 42 населённых пункта.</a:t>
            </a:r>
          </a:p>
          <a:p>
            <a:r>
              <a:rPr lang="ru-RU" dirty="0"/>
              <a:t>В Курске ураганом зацепило окраины города. Сильнее всего пострадал район Волокно. Тем не менее самые серьёзные последствия пришлись именно на областной центр – здесь погибли два человека: студент 3 курса автотехнического колледжа и прохожий на улице Юности.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14474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правила поведения при возникновении </a:t>
            </a:r>
            <a:r>
              <a:rPr lang="ru-RU" dirty="0" smtClean="0"/>
              <a:t>бури</a:t>
            </a:r>
            <a:endParaRPr lang="ru-RU" dirty="0"/>
          </a:p>
        </p:txBody>
      </p:sp>
      <p:pic>
        <p:nvPicPr>
          <p:cNvPr id="5" name="Как завязать арафатку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2395" y="1662545"/>
            <a:ext cx="3818767" cy="436548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0321" y="1902692"/>
            <a:ext cx="6791897" cy="4955308"/>
          </a:xfrm>
        </p:spPr>
        <p:txBody>
          <a:bodyPr>
            <a:normAutofit/>
          </a:bodyPr>
          <a:lstStyle/>
          <a:p>
            <a:r>
              <a:rPr lang="ru-RU" dirty="0"/>
              <a:t>Если буря застала вас в здании, отойдите от окон и займите безопасное место у стен внутренних помещений, в коридоре, у встроенных шкафов, в ванных комнатах, туалете, кладовых, в прочных шкафах, под столами. </a:t>
            </a:r>
            <a:endParaRPr lang="en-US" dirty="0" smtClean="0"/>
          </a:p>
          <a:p>
            <a:r>
              <a:rPr lang="ru-RU" dirty="0" smtClean="0"/>
              <a:t>Погасите </a:t>
            </a:r>
            <a:r>
              <a:rPr lang="ru-RU" dirty="0"/>
              <a:t>огонь в печах, отключите электроэнергию, закройте краны на газовых сетях. </a:t>
            </a:r>
            <a:endParaRPr lang="en-US" dirty="0" smtClean="0"/>
          </a:p>
          <a:p>
            <a:r>
              <a:rPr lang="ru-RU" dirty="0" smtClean="0"/>
              <a:t>При </a:t>
            </a:r>
            <a:r>
              <a:rPr lang="ru-RU" dirty="0"/>
              <a:t>пыльной буре закройте лицо марлевой повязкой, платком, куском ткани, а глаза </a:t>
            </a:r>
            <a:r>
              <a:rPr lang="ru-RU" dirty="0" smtClean="0"/>
              <a:t>очками.</a:t>
            </a:r>
          </a:p>
          <a:p>
            <a:r>
              <a:rPr lang="ru-RU" dirty="0"/>
              <a:t>Если все же пыльная буря застала вас на открытой местности, что можно сделать, конечно найти укрытие, а вот если укрытия нет, то самым простым от попадания пыли в глаза, при условии, что вы забыли взять очки, стать в противоположно ветру, то есть повернуться так чтоб он не попадал к вам в лицо. </a:t>
            </a:r>
            <a:endParaRPr lang="ru-RU" dirty="0" smtClean="0"/>
          </a:p>
          <a:p>
            <a:r>
              <a:rPr lang="ru-RU" dirty="0"/>
              <a:t>В арабских странах для защиты от пыльных бурь население использует национальный платок </a:t>
            </a:r>
            <a:r>
              <a:rPr lang="ru-RU" dirty="0" err="1"/>
              <a:t>арафатку</a:t>
            </a:r>
            <a:r>
              <a:rPr lang="ru-RU" dirty="0"/>
              <a:t>, он защищает от пыли и солнца. По ее примеру можно такое укрытие использовать и в нашей стране</a:t>
            </a:r>
          </a:p>
        </p:txBody>
      </p:sp>
    </p:spTree>
    <p:extLst>
      <p:ext uri="{BB962C8B-B14F-4D97-AF65-F5344CB8AC3E}">
        <p14:creationId xmlns:p14="http://schemas.microsoft.com/office/powerpoint/2010/main" xmlns="" val="211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правила поведения при возникновении </a:t>
            </a:r>
            <a:r>
              <a:rPr lang="ru-RU" dirty="0" smtClean="0"/>
              <a:t>снежной </a:t>
            </a:r>
            <a:r>
              <a:rPr lang="ru-RU" dirty="0" err="1" smtClean="0"/>
              <a:t>бурибури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Перед выходом из помещения во время снежной бури предварительно необходимо тепло одеться, сообщить остающимся о своем маршруте и времени возвращения.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пурга застала в автомашине на открытой местности, не пытаться преодолеть сугробы, автомобиль развернуть двигателем в подветренную сторону, закрыть жалюзи радиатора.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пребывание в снежном плену затягивается, вырыть снежную пещеру или построить укрытие из снежных блоков и перейти в него из машины.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5430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правила поведения при возникновении </a:t>
            </a:r>
            <a:r>
              <a:rPr lang="ru-RU" dirty="0" smtClean="0"/>
              <a:t>урагана или </a:t>
            </a:r>
            <a:r>
              <a:rPr lang="ru-RU" dirty="0" err="1" smtClean="0"/>
              <a:t>смрча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Можно сформулировать в основных пунктах:</a:t>
            </a:r>
          </a:p>
          <a:p>
            <a:pPr lvl="0"/>
            <a:r>
              <a:rPr lang="ru-RU" dirty="0"/>
              <a:t>Закрыть двери и окна.</a:t>
            </a:r>
          </a:p>
          <a:p>
            <a:pPr lvl="0"/>
            <a:r>
              <a:rPr lang="ru-RU" dirty="0"/>
              <a:t>Убрать с балконов, подоконников вещи.</a:t>
            </a:r>
          </a:p>
          <a:p>
            <a:pPr lvl="0"/>
            <a:r>
              <a:rPr lang="ru-RU" dirty="0"/>
              <a:t>Заклеить стекла полосами бумаги.</a:t>
            </a:r>
          </a:p>
          <a:p>
            <a:pPr lvl="0"/>
            <a:r>
              <a:rPr lang="ru-RU" dirty="0"/>
              <a:t>Выключить газ, отключить все электроприборы.</a:t>
            </a:r>
          </a:p>
          <a:p>
            <a:pPr lvl="0"/>
            <a:r>
              <a:rPr lang="ru-RU" dirty="0"/>
              <a:t>Подготовить аварийное освещение</a:t>
            </a:r>
          </a:p>
          <a:p>
            <a:pPr lvl="0"/>
            <a:r>
              <a:rPr lang="ru-RU" dirty="0"/>
              <a:t>Создать запас воды и продуктов на 2-3 дня.</a:t>
            </a:r>
          </a:p>
          <a:p>
            <a:pPr lvl="0"/>
            <a:r>
              <a:rPr lang="ru-RU" dirty="0"/>
              <a:t>Приготовить медикаменты</a:t>
            </a:r>
          </a:p>
          <a:p>
            <a:pPr lvl="0"/>
            <a:r>
              <a:rPr lang="ru-RU" dirty="0"/>
              <a:t>Укрыться от окон лучше в подвале.</a:t>
            </a:r>
          </a:p>
          <a:p>
            <a:pPr lvl="0"/>
            <a:r>
              <a:rPr lang="ru-RU" dirty="0"/>
              <a:t>Не выходить на улицу</a:t>
            </a:r>
          </a:p>
          <a:p>
            <a:pPr lvl="0"/>
            <a:r>
              <a:rPr lang="ru-RU" dirty="0"/>
              <a:t> Оставить включенным телефон</a:t>
            </a:r>
          </a:p>
          <a:p>
            <a:pPr lvl="0"/>
            <a:r>
              <a:rPr lang="ru-RU" dirty="0"/>
              <a:t>По окончании убедится, что нет запаха газа.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1625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1744</TotalTime>
  <Words>905</Words>
  <Application>Microsoft Office PowerPoint</Application>
  <PresentationFormat>Произвольный</PresentationFormat>
  <Paragraphs>42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Берлин</vt:lpstr>
      <vt:lpstr>Урок - исследование  «Ураганы бури смерчи»</vt:lpstr>
      <vt:lpstr>Пыльные бури</vt:lpstr>
      <vt:lpstr>Ураганы</vt:lpstr>
      <vt:lpstr>Снежные бури, бураны, ледяные дожди</vt:lpstr>
      <vt:lpstr>Смерч или торнадо?</vt:lpstr>
      <vt:lpstr>Ураган и смерч в курской обрасти трагедия 19.09.2022</vt:lpstr>
      <vt:lpstr>Основные правила поведения при возникновении бури</vt:lpstr>
      <vt:lpstr>Основные правила поведения при возникновении снежной бурибури</vt:lpstr>
      <vt:lpstr>Основные правила поведения при возникновении урагана или смрча</vt:lpstr>
      <vt:lpstr>СПАСИБО ЗА ВНИМВАНИЕ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ПК2</cp:lastModifiedBy>
  <cp:revision>12</cp:revision>
  <dcterms:created xsi:type="dcterms:W3CDTF">2023-11-06T10:47:39Z</dcterms:created>
  <dcterms:modified xsi:type="dcterms:W3CDTF">2023-12-13T16:30:01Z</dcterms:modified>
</cp:coreProperties>
</file>