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A464F153-8BF7-56D7-BA7F-B14FB62EAA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605C9289-75EE-95CB-CF59-C862C36E53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Faceți clic pentru a edita stilul de subtitlu coordonator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58EF03F7-06DA-189A-E013-A16D6A697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EF2B-3B3B-4E8E-9745-6B05BBF67ED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ABF077A0-BC98-6D36-FCB3-259F8FC23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D5EBB4B5-072A-BF60-F5AE-EC83E2635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60EB-52B2-4337-8FDB-1930A0424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205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6CD7C774-99EA-4A14-FF59-CFA831E08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8364AE65-5DEF-C972-615E-5251870798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C03C66B6-8DD2-3D1F-6C0C-C993A6750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EF2B-3B3B-4E8E-9745-6B05BBF67ED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3CC17FD0-592F-98FB-F533-F5E713C4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67AC3CB9-05FE-F7D4-3B0E-6FD4CC798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60EB-52B2-4337-8FDB-1930A0424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8313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>
            <a:extLst>
              <a:ext uri="{FF2B5EF4-FFF2-40B4-BE49-F238E27FC236}">
                <a16:creationId xmlns:a16="http://schemas.microsoft.com/office/drawing/2014/main" id="{19461385-0BAD-D835-E59D-D825D35F11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9BEFD829-D5A6-A2ED-B239-D02838DF7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B07F50D7-C829-ED35-5D19-960C4C6F7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EF2B-3B3B-4E8E-9745-6B05BBF67ED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D53F2FE6-B966-C8A6-F875-00F15A891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B25D3980-6C62-7CC7-A053-B09FE539D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60EB-52B2-4337-8FDB-1930A0424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85236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A8B71E2-D217-DB90-8818-5088A403C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8BD153DF-068B-DD8C-8DC1-6E99E5FC8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EA44608A-47A8-C72E-A3E5-451C3E397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EF2B-3B3B-4E8E-9745-6B05BBF67ED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2F122707-BEB3-D588-ABFB-7A3214CE8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6B3FA500-B93D-359E-6DE0-2241E2F05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60EB-52B2-4337-8FDB-1930A0424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4003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74D06E2-9AA2-EFD0-EEB7-EC0018981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360CB77E-F6D0-DEC4-E929-370EB007C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B901C212-AFF8-CDBF-26B4-B160AB7F4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EF2B-3B3B-4E8E-9745-6B05BBF67ED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9737AE05-8019-8371-3E6C-21DF61D05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16CC21D6-5A82-E075-98FC-F4E7C2C3D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60EB-52B2-4337-8FDB-1930A0424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67316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783B8E7-C4FB-F13F-1A93-30EDB70C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926F43A2-B9ED-6A7D-6B84-846C0DDC85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363CE724-7EA6-5562-31F7-993D3F3865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B72EB56C-B11D-9CC6-EDA5-C11F164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EF2B-3B3B-4E8E-9745-6B05BBF67ED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1B68BF9A-6E8A-9BFE-13E8-0D5D65FDB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0A5707B4-B7BA-C441-A52F-C99B6BDCB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60EB-52B2-4337-8FDB-1930A0424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0272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28F9C668-53B3-FCBD-4510-05C3A2F1E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B3C8D2D4-C501-17B4-480F-6628E4EAC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AFB1D2DA-EF3D-8E29-7C6C-9589AAE041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5" name="Substituent text 4">
            <a:extLst>
              <a:ext uri="{FF2B5EF4-FFF2-40B4-BE49-F238E27FC236}">
                <a16:creationId xmlns:a16="http://schemas.microsoft.com/office/drawing/2014/main" id="{5A219A31-C2A5-C759-92DF-A0C2CE4ABE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840CC1DA-E067-C31D-B3D5-3DC7A7808C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7" name="Substituent dată 6">
            <a:extLst>
              <a:ext uri="{FF2B5EF4-FFF2-40B4-BE49-F238E27FC236}">
                <a16:creationId xmlns:a16="http://schemas.microsoft.com/office/drawing/2014/main" id="{BAF6465D-8689-725C-F7B6-1DB20926B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EF2B-3B3B-4E8E-9745-6B05BBF67ED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8" name="Substituent subsol 7">
            <a:extLst>
              <a:ext uri="{FF2B5EF4-FFF2-40B4-BE49-F238E27FC236}">
                <a16:creationId xmlns:a16="http://schemas.microsoft.com/office/drawing/2014/main" id="{3FACC801-1AEE-504C-4796-A47C38327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ubstituent număr diapozitiv 8">
            <a:extLst>
              <a:ext uri="{FF2B5EF4-FFF2-40B4-BE49-F238E27FC236}">
                <a16:creationId xmlns:a16="http://schemas.microsoft.com/office/drawing/2014/main" id="{CA4C9FBD-3D07-1DDF-D25E-9724924AC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60EB-52B2-4337-8FDB-1930A0424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205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0A71B612-C7DB-47CE-5189-587899292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dată 2">
            <a:extLst>
              <a:ext uri="{FF2B5EF4-FFF2-40B4-BE49-F238E27FC236}">
                <a16:creationId xmlns:a16="http://schemas.microsoft.com/office/drawing/2014/main" id="{1E5024E1-BD06-1FB5-B27E-2D2633E19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EF2B-3B3B-4E8E-9745-6B05BBF67ED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4" name="Substituent subsol 3">
            <a:extLst>
              <a:ext uri="{FF2B5EF4-FFF2-40B4-BE49-F238E27FC236}">
                <a16:creationId xmlns:a16="http://schemas.microsoft.com/office/drawing/2014/main" id="{5D16628F-D2E0-038C-CB3D-8D63177B2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ubstituent număr diapozitiv 4">
            <a:extLst>
              <a:ext uri="{FF2B5EF4-FFF2-40B4-BE49-F238E27FC236}">
                <a16:creationId xmlns:a16="http://schemas.microsoft.com/office/drawing/2014/main" id="{D0C5F734-C290-DD5D-A137-C80313250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60EB-52B2-4337-8FDB-1930A0424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05620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>
            <a:extLst>
              <a:ext uri="{FF2B5EF4-FFF2-40B4-BE49-F238E27FC236}">
                <a16:creationId xmlns:a16="http://schemas.microsoft.com/office/drawing/2014/main" id="{AB873302-47AB-E245-BE1D-5DCFA3F16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EF2B-3B3B-4E8E-9745-6B05BBF67ED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3" name="Substituent subsol 2">
            <a:extLst>
              <a:ext uri="{FF2B5EF4-FFF2-40B4-BE49-F238E27FC236}">
                <a16:creationId xmlns:a16="http://schemas.microsoft.com/office/drawing/2014/main" id="{9C56A1A1-4CB8-C580-CCBB-F29DB8520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ubstituent număr diapozitiv 3">
            <a:extLst>
              <a:ext uri="{FF2B5EF4-FFF2-40B4-BE49-F238E27FC236}">
                <a16:creationId xmlns:a16="http://schemas.microsoft.com/office/drawing/2014/main" id="{0A6576BF-866F-609C-63AF-EF7EB6D60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60EB-52B2-4337-8FDB-1930A0424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62500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B9449E0A-3A65-E365-8A3E-E09DF7707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BCB1F209-1AB4-6123-D729-3FDBD53D3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43767AA9-756B-B698-68EA-CE214766DF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BF43604B-1581-B8CA-FA9B-E4225BB22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EF2B-3B3B-4E8E-9745-6B05BBF67ED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BA649D94-5F3E-3F80-223C-290215FAD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F2EC2727-5449-87B0-5F0C-3761E31D7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60EB-52B2-4337-8FDB-1930A0424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8882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1F6EC187-D763-6203-459D-501DF087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imagine 2">
            <a:extLst>
              <a:ext uri="{FF2B5EF4-FFF2-40B4-BE49-F238E27FC236}">
                <a16:creationId xmlns:a16="http://schemas.microsoft.com/office/drawing/2014/main" id="{402E5030-D3FF-1DD7-46EB-3936A87342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EAC15323-E28B-FB79-B22F-A52037B38B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87921949-AB90-D4C7-E3A0-AAC11028A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EF2B-3B3B-4E8E-9745-6B05BBF67ED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B1AFD67C-CCB8-49DA-BB09-A29962B5B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820A334A-ED02-9C2D-C498-CACCE5F7D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60EB-52B2-4337-8FDB-1930A0424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7055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>
            <a:extLst>
              <a:ext uri="{FF2B5EF4-FFF2-40B4-BE49-F238E27FC236}">
                <a16:creationId xmlns:a16="http://schemas.microsoft.com/office/drawing/2014/main" id="{FF6128F8-1F6B-795E-66B3-4CAE6BB71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6ADA9A46-81D9-8BF3-4B3E-FCD48B644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474696EF-90D8-00C0-88CF-C67FFC916B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1EF2B-3B3B-4E8E-9745-6B05BBF67ED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EF712981-C87A-DFC5-33A3-0E476DE021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68C6AAA8-171F-EC27-0F4A-32CE57709E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E60EB-52B2-4337-8FDB-1930A0424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90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ine 8">
            <a:extLst>
              <a:ext uri="{FF2B5EF4-FFF2-40B4-BE49-F238E27FC236}">
                <a16:creationId xmlns:a16="http://schemas.microsoft.com/office/drawing/2014/main" id="{CCE6C2A3-1DAF-87AD-5E32-730BDA39A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8A0A087A-3095-B598-E96E-57986169B7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24255" y="406400"/>
            <a:ext cx="9144000" cy="2387600"/>
          </a:xfrm>
        </p:spPr>
        <p:txBody>
          <a:bodyPr>
            <a:normAutofit/>
          </a:bodyPr>
          <a:lstStyle/>
          <a:p>
            <a:r>
              <a:rPr lang="ru-RU" sz="9600" b="1" dirty="0"/>
              <a:t>О моде</a:t>
            </a:r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3DB88711-D87E-BA79-50E1-6684369531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8255" y="6030119"/>
            <a:ext cx="9144000" cy="1655762"/>
          </a:xfrm>
        </p:spPr>
        <p:txBody>
          <a:bodyPr/>
          <a:lstStyle/>
          <a:p>
            <a:r>
              <a:rPr lang="ru-RU" dirty="0"/>
              <a:t>Лилиана КОНСТАНТИНОВ,</a:t>
            </a:r>
          </a:p>
          <a:p>
            <a:r>
              <a:rPr lang="ro-RO" dirty="0"/>
              <a:t>I </a:t>
            </a:r>
            <a:r>
              <a:rPr lang="ru-RU" dirty="0"/>
              <a:t>дидактическая категория</a:t>
            </a:r>
          </a:p>
        </p:txBody>
      </p:sp>
      <p:sp>
        <p:nvSpPr>
          <p:cNvPr id="10" name="CasetăText 9">
            <a:extLst>
              <a:ext uri="{FF2B5EF4-FFF2-40B4-BE49-F238E27FC236}">
                <a16:creationId xmlns:a16="http://schemas.microsoft.com/office/drawing/2014/main" id="{104E69C1-A46E-3294-149E-142F55C90B74}"/>
              </a:ext>
            </a:extLst>
          </p:cNvPr>
          <p:cNvSpPr txBox="1"/>
          <p:nvPr/>
        </p:nvSpPr>
        <p:spPr>
          <a:xfrm>
            <a:off x="2033080" y="206345"/>
            <a:ext cx="5912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Теоретический Лицей «Петре </a:t>
            </a:r>
            <a:r>
              <a:rPr lang="ru-RU" sz="2000" b="1" dirty="0" err="1"/>
              <a:t>Штефэнукэ</a:t>
            </a:r>
            <a:r>
              <a:rPr lang="ru-RU" sz="2000" b="1" dirty="0"/>
              <a:t>» </a:t>
            </a:r>
            <a:r>
              <a:rPr lang="ru-RU" sz="2000" b="1" dirty="0" err="1"/>
              <a:t>Яловень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1591711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ine 8">
            <a:extLst>
              <a:ext uri="{FF2B5EF4-FFF2-40B4-BE49-F238E27FC236}">
                <a16:creationId xmlns:a16="http://schemas.microsoft.com/office/drawing/2014/main" id="{CCE6C2A3-1DAF-87AD-5E32-730BDA39A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4085617" cy="6858000"/>
          </a:xfrm>
          <a:prstGeom prst="rect">
            <a:avLst/>
          </a:prstGeom>
        </p:spPr>
      </p:pic>
      <p:pic>
        <p:nvPicPr>
          <p:cNvPr id="13" name="Imagine 12">
            <a:extLst>
              <a:ext uri="{FF2B5EF4-FFF2-40B4-BE49-F238E27FC236}">
                <a16:creationId xmlns:a16="http://schemas.microsoft.com/office/drawing/2014/main" id="{055454EE-5937-0038-E999-0AE198B866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757" y="2316743"/>
            <a:ext cx="8939485" cy="4541258"/>
          </a:xfrm>
          <a:prstGeom prst="rect">
            <a:avLst/>
          </a:prstGeom>
        </p:spPr>
      </p:pic>
      <p:sp>
        <p:nvSpPr>
          <p:cNvPr id="14" name="CasetăText 13">
            <a:extLst>
              <a:ext uri="{FF2B5EF4-FFF2-40B4-BE49-F238E27FC236}">
                <a16:creationId xmlns:a16="http://schemas.microsoft.com/office/drawing/2014/main" id="{8BF5CED0-B6E9-0A63-004E-B589F6CA2588}"/>
              </a:ext>
            </a:extLst>
          </p:cNvPr>
          <p:cNvSpPr txBox="1"/>
          <p:nvPr/>
        </p:nvSpPr>
        <p:spPr>
          <a:xfrm>
            <a:off x="4211796" y="736734"/>
            <a:ext cx="5235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Это дефиле или показ.</a:t>
            </a:r>
          </a:p>
        </p:txBody>
      </p:sp>
      <p:sp>
        <p:nvSpPr>
          <p:cNvPr id="2" name="CasetăText 1">
            <a:extLst>
              <a:ext uri="{FF2B5EF4-FFF2-40B4-BE49-F238E27FC236}">
                <a16:creationId xmlns:a16="http://schemas.microsoft.com/office/drawing/2014/main" id="{7238D17F-8D3D-4026-66E3-48154ADF4F95}"/>
              </a:ext>
            </a:extLst>
          </p:cNvPr>
          <p:cNvSpPr txBox="1"/>
          <p:nvPr/>
        </p:nvSpPr>
        <p:spPr>
          <a:xfrm>
            <a:off x="9446947" y="1581439"/>
            <a:ext cx="2241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Словарь стр. 66</a:t>
            </a:r>
          </a:p>
        </p:txBody>
      </p:sp>
    </p:spTree>
    <p:extLst>
      <p:ext uri="{BB962C8B-B14F-4D97-AF65-F5344CB8AC3E}">
        <p14:creationId xmlns:p14="http://schemas.microsoft.com/office/powerpoint/2010/main" val="139542612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ine 8">
            <a:extLst>
              <a:ext uri="{FF2B5EF4-FFF2-40B4-BE49-F238E27FC236}">
                <a16:creationId xmlns:a16="http://schemas.microsoft.com/office/drawing/2014/main" id="{CCE6C2A3-1DAF-87AD-5E32-730BDA39A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6919" y="36382"/>
            <a:ext cx="3142034" cy="6821618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713521EC-E7BC-A693-A4B2-62E53D7FC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О моде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D13A9E55-AFBE-0B77-C9A4-09F22B535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817" y="1361872"/>
            <a:ext cx="10515600" cy="481509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	Одежда играет важную роль в жизни человека. В разные эпохи одежда имела свою форму, фасон. Одежда указывала на национальную и социальную принадлежность человека, его возраст, положение в обществе.</a:t>
            </a:r>
          </a:p>
          <a:p>
            <a:pPr marL="0" indent="0">
              <a:buNone/>
            </a:pPr>
            <a:r>
              <a:rPr lang="ru-RU" dirty="0"/>
              <a:t>	Одежда тесно связана с модой. Мода диктует покрой, силуэт, длину, применение тех или иных деталей, даже цвет.</a:t>
            </a:r>
          </a:p>
          <a:p>
            <a:pPr marL="0" indent="0">
              <a:buNone/>
            </a:pPr>
            <a:r>
              <a:rPr lang="ru-RU" dirty="0"/>
              <a:t>	Каждый человек в своей жизни попадает под влияние моды, которая диктует нам что, куда и как надевать.</a:t>
            </a:r>
          </a:p>
          <a:p>
            <a:pPr marL="0" indent="0">
              <a:buNone/>
            </a:pPr>
            <a:r>
              <a:rPr lang="ru-RU" dirty="0"/>
              <a:t>	Мода меняется, и потому никогда не умирает. Изменения её не случайны – в них, как в зеркале, отражаются изменения самой жизни. Человек всегда хотел, чтобы одежда не только защищала тело от жары или холода, но ещё и была красивой. И этот закон применим к костюмам всех времён и народов. Разные времена – разные требования к красоте и элегантности. Формируют эти требования условия жизни людей, их обычаи, их занятия.</a:t>
            </a:r>
          </a:p>
          <a:p>
            <a:pPr marL="0" indent="0">
              <a:buNone/>
            </a:pPr>
            <a:r>
              <a:rPr lang="ru-RU" dirty="0"/>
              <a:t>                                                                                                 (По И. Костиной)</a:t>
            </a:r>
          </a:p>
        </p:txBody>
      </p:sp>
    </p:spTree>
    <p:extLst>
      <p:ext uri="{BB962C8B-B14F-4D97-AF65-F5344CB8AC3E}">
        <p14:creationId xmlns:p14="http://schemas.microsoft.com/office/powerpoint/2010/main" val="112464617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ine 8">
            <a:extLst>
              <a:ext uri="{FF2B5EF4-FFF2-40B4-BE49-F238E27FC236}">
                <a16:creationId xmlns:a16="http://schemas.microsoft.com/office/drawing/2014/main" id="{CCE6C2A3-1DAF-87AD-5E32-730BDA39A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4085617" cy="6858000"/>
          </a:xfrm>
          <a:prstGeom prst="rect">
            <a:avLst/>
          </a:prstGeom>
        </p:spPr>
      </p:pic>
      <p:pic>
        <p:nvPicPr>
          <p:cNvPr id="4" name="Imagine 3">
            <a:extLst>
              <a:ext uri="{FF2B5EF4-FFF2-40B4-BE49-F238E27FC236}">
                <a16:creationId xmlns:a16="http://schemas.microsoft.com/office/drawing/2014/main" id="{38C64846-EA3B-42B1-C72A-0A4BAFF4D6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9773" y="0"/>
            <a:ext cx="2252227" cy="2947479"/>
          </a:xfrm>
          <a:prstGeom prst="rect">
            <a:avLst/>
          </a:prstGeom>
        </p:spPr>
      </p:pic>
      <p:sp>
        <p:nvSpPr>
          <p:cNvPr id="5" name="CasetăText 4">
            <a:extLst>
              <a:ext uri="{FF2B5EF4-FFF2-40B4-BE49-F238E27FC236}">
                <a16:creationId xmlns:a16="http://schemas.microsoft.com/office/drawing/2014/main" id="{FD0ABDB6-FFEB-0BE8-6EEC-6D612634096A}"/>
              </a:ext>
            </a:extLst>
          </p:cNvPr>
          <p:cNvSpPr txBox="1"/>
          <p:nvPr/>
        </p:nvSpPr>
        <p:spPr>
          <a:xfrm>
            <a:off x="2497925" y="1770275"/>
            <a:ext cx="769486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- Какую роль играет одежда в жизни человека?</a:t>
            </a:r>
          </a:p>
          <a:p>
            <a:r>
              <a:rPr lang="ru-RU" sz="2800" b="1" dirty="0"/>
              <a:t>- Для чего нужна одежда человеку?</a:t>
            </a:r>
          </a:p>
          <a:p>
            <a:r>
              <a:rPr lang="ru-RU" sz="2800" b="1" dirty="0"/>
              <a:t>- Какая связь между одеждой и модой? А между временем и модой?</a:t>
            </a:r>
          </a:p>
          <a:p>
            <a:r>
              <a:rPr lang="ru-RU" sz="2800" b="1" dirty="0"/>
              <a:t>- А вы следите за модой?</a:t>
            </a:r>
          </a:p>
          <a:p>
            <a:r>
              <a:rPr lang="ru-RU" sz="2800" b="1" dirty="0"/>
              <a:t>- Как вы понимаете пословицу «По одёжке встречают, а по уму провожают»?</a:t>
            </a:r>
          </a:p>
        </p:txBody>
      </p:sp>
    </p:spTree>
    <p:extLst>
      <p:ext uri="{BB962C8B-B14F-4D97-AF65-F5344CB8AC3E}">
        <p14:creationId xmlns:p14="http://schemas.microsoft.com/office/powerpoint/2010/main" val="25337070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ine 8">
            <a:extLst>
              <a:ext uri="{FF2B5EF4-FFF2-40B4-BE49-F238E27FC236}">
                <a16:creationId xmlns:a16="http://schemas.microsoft.com/office/drawing/2014/main" id="{CCE6C2A3-1DAF-87AD-5E32-730BDA39A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563" y="0"/>
            <a:ext cx="3499658" cy="6858000"/>
          </a:xfrm>
          <a:prstGeom prst="rect">
            <a:avLst/>
          </a:prstGeom>
        </p:spPr>
      </p:pic>
      <p:pic>
        <p:nvPicPr>
          <p:cNvPr id="3" name="Imagine 2">
            <a:extLst>
              <a:ext uri="{FF2B5EF4-FFF2-40B4-BE49-F238E27FC236}">
                <a16:creationId xmlns:a16="http://schemas.microsoft.com/office/drawing/2014/main" id="{EFDD9CA7-DE2D-D264-9EFF-2BAC8B6E56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967" y="261482"/>
            <a:ext cx="3456405" cy="2791499"/>
          </a:xfrm>
          <a:prstGeom prst="rect">
            <a:avLst/>
          </a:prstGeom>
        </p:spPr>
      </p:pic>
      <p:sp>
        <p:nvSpPr>
          <p:cNvPr id="4" name="Dreptunghi 3">
            <a:extLst>
              <a:ext uri="{FF2B5EF4-FFF2-40B4-BE49-F238E27FC236}">
                <a16:creationId xmlns:a16="http://schemas.microsoft.com/office/drawing/2014/main" id="{160F505C-9A13-C609-E959-8F64DEBDD710}"/>
              </a:ext>
            </a:extLst>
          </p:cNvPr>
          <p:cNvSpPr/>
          <p:nvPr/>
        </p:nvSpPr>
        <p:spPr>
          <a:xfrm>
            <a:off x="1707284" y="348692"/>
            <a:ext cx="837057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Комплименты или выражение оценки</a:t>
            </a:r>
            <a:endParaRPr lang="ro-RO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CasetăText 4">
            <a:extLst>
              <a:ext uri="{FF2B5EF4-FFF2-40B4-BE49-F238E27FC236}">
                <a16:creationId xmlns:a16="http://schemas.microsoft.com/office/drawing/2014/main" id="{36E86486-93AB-C011-AF60-655069C7571C}"/>
              </a:ext>
            </a:extLst>
          </p:cNvPr>
          <p:cNvSpPr txBox="1"/>
          <p:nvPr/>
        </p:nvSpPr>
        <p:spPr>
          <a:xfrm>
            <a:off x="685879" y="3052981"/>
            <a:ext cx="961506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- Ты (Вы) сегодня прекрасно выглядишь (выглядите)!</a:t>
            </a:r>
          </a:p>
          <a:p>
            <a:r>
              <a:rPr lang="ru-RU" sz="2800" b="1" dirty="0"/>
              <a:t>- Тебе (Вам) идёт этот костюм, это платье.</a:t>
            </a:r>
          </a:p>
          <a:p>
            <a:r>
              <a:rPr lang="ru-RU" sz="2800" b="1" dirty="0"/>
              <a:t>- Тебе (Вам) к лицу этот цвет.</a:t>
            </a:r>
          </a:p>
          <a:p>
            <a:r>
              <a:rPr lang="ru-RU" sz="2800" b="1" dirty="0"/>
              <a:t>- Ты (Вы) всегда красиво (модно, элегантно) одет(а) (одеты).</a:t>
            </a:r>
          </a:p>
          <a:p>
            <a:r>
              <a:rPr lang="ru-RU" sz="2800" b="1" dirty="0"/>
              <a:t>- Ты (Вы) одеваешься (одеваетесь) с большим вкусом.</a:t>
            </a:r>
          </a:p>
          <a:p>
            <a:r>
              <a:rPr lang="ru-RU" sz="2800" b="1" dirty="0"/>
              <a:t>- Ты сегодня такая (такой) нарядная (нарядный)!</a:t>
            </a:r>
          </a:p>
        </p:txBody>
      </p:sp>
    </p:spTree>
    <p:extLst>
      <p:ext uri="{BB962C8B-B14F-4D97-AF65-F5344CB8AC3E}">
        <p14:creationId xmlns:p14="http://schemas.microsoft.com/office/powerpoint/2010/main" val="373246409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ine 8">
            <a:extLst>
              <a:ext uri="{FF2B5EF4-FFF2-40B4-BE49-F238E27FC236}">
                <a16:creationId xmlns:a16="http://schemas.microsoft.com/office/drawing/2014/main" id="{CCE6C2A3-1DAF-87AD-5E32-730BDA39A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3269438" cy="6858000"/>
          </a:xfrm>
          <a:prstGeom prst="rect">
            <a:avLst/>
          </a:prstGeom>
        </p:spPr>
      </p:pic>
      <p:pic>
        <p:nvPicPr>
          <p:cNvPr id="3" name="Imagine 2">
            <a:extLst>
              <a:ext uri="{FF2B5EF4-FFF2-40B4-BE49-F238E27FC236}">
                <a16:creationId xmlns:a16="http://schemas.microsoft.com/office/drawing/2014/main" id="{EFDD9CA7-DE2D-D264-9EFF-2BAC8B6E56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5595" y="4066501"/>
            <a:ext cx="3456405" cy="2791499"/>
          </a:xfrm>
          <a:prstGeom prst="rect">
            <a:avLst/>
          </a:prstGeom>
        </p:spPr>
      </p:pic>
      <p:sp>
        <p:nvSpPr>
          <p:cNvPr id="4" name="Dreptunghi 3">
            <a:extLst>
              <a:ext uri="{FF2B5EF4-FFF2-40B4-BE49-F238E27FC236}">
                <a16:creationId xmlns:a16="http://schemas.microsoft.com/office/drawing/2014/main" id="{160F505C-9A13-C609-E959-8F64DEBDD710}"/>
              </a:ext>
            </a:extLst>
          </p:cNvPr>
          <p:cNvSpPr/>
          <p:nvPr/>
        </p:nvSpPr>
        <p:spPr>
          <a:xfrm>
            <a:off x="1707284" y="348692"/>
            <a:ext cx="83705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Работа в парах</a:t>
            </a:r>
            <a:endParaRPr lang="ro-RO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CasetăText 4">
            <a:extLst>
              <a:ext uri="{FF2B5EF4-FFF2-40B4-BE49-F238E27FC236}">
                <a16:creationId xmlns:a16="http://schemas.microsoft.com/office/drawing/2014/main" id="{36E86486-93AB-C011-AF60-655069C7571C}"/>
              </a:ext>
            </a:extLst>
          </p:cNvPr>
          <p:cNvSpPr txBox="1"/>
          <p:nvPr/>
        </p:nvSpPr>
        <p:spPr>
          <a:xfrm>
            <a:off x="5192565" y="1857733"/>
            <a:ext cx="6825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- Ты (Вы) сегодня прекрасно выглядишь (выглядите)!</a:t>
            </a:r>
          </a:p>
          <a:p>
            <a:r>
              <a:rPr lang="ru-RU" sz="1600" b="1" dirty="0"/>
              <a:t>- Тебе (Вам) идёт этот костюм, это платье.</a:t>
            </a:r>
          </a:p>
          <a:p>
            <a:r>
              <a:rPr lang="ru-RU" sz="1600" b="1" dirty="0"/>
              <a:t>- Тебе (Вам) к лицу этот цвет.</a:t>
            </a:r>
          </a:p>
          <a:p>
            <a:r>
              <a:rPr lang="ru-RU" sz="1600" b="1" dirty="0"/>
              <a:t>- Ты (Вы) всегда красиво (модно, элегантно) одет(а) (одеты).</a:t>
            </a:r>
          </a:p>
          <a:p>
            <a:r>
              <a:rPr lang="ru-RU" sz="1600" b="1" dirty="0"/>
              <a:t>- Ты (Вы) одеваешься (одеваетесь) с большим вкусом.</a:t>
            </a:r>
          </a:p>
          <a:p>
            <a:r>
              <a:rPr lang="ru-RU" sz="1600" b="1" dirty="0"/>
              <a:t>- Ты сегодня такая (такой) нарядная (нарядный)!</a:t>
            </a:r>
          </a:p>
        </p:txBody>
      </p:sp>
      <p:sp>
        <p:nvSpPr>
          <p:cNvPr id="2" name="CasetăText 1">
            <a:extLst>
              <a:ext uri="{FF2B5EF4-FFF2-40B4-BE49-F238E27FC236}">
                <a16:creationId xmlns:a16="http://schemas.microsoft.com/office/drawing/2014/main" id="{11E1C01B-81C4-02FF-8888-7C281B005A90}"/>
              </a:ext>
            </a:extLst>
          </p:cNvPr>
          <p:cNvSpPr txBox="1"/>
          <p:nvPr/>
        </p:nvSpPr>
        <p:spPr>
          <a:xfrm>
            <a:off x="3938452" y="4572000"/>
            <a:ext cx="4082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Упражнение 6, 7 стр. 67 </a:t>
            </a:r>
          </a:p>
        </p:txBody>
      </p:sp>
    </p:spTree>
    <p:extLst>
      <p:ext uri="{BB962C8B-B14F-4D97-AF65-F5344CB8AC3E}">
        <p14:creationId xmlns:p14="http://schemas.microsoft.com/office/powerpoint/2010/main" val="407388457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ine 8">
            <a:extLst>
              <a:ext uri="{FF2B5EF4-FFF2-40B4-BE49-F238E27FC236}">
                <a16:creationId xmlns:a16="http://schemas.microsoft.com/office/drawing/2014/main" id="{CCE6C2A3-1DAF-87AD-5E32-730BDA39A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4085617" cy="6858000"/>
          </a:xfrm>
          <a:prstGeom prst="rect">
            <a:avLst/>
          </a:prstGeom>
        </p:spPr>
      </p:pic>
      <p:pic>
        <p:nvPicPr>
          <p:cNvPr id="3" name="Imagine 2">
            <a:extLst>
              <a:ext uri="{FF2B5EF4-FFF2-40B4-BE49-F238E27FC236}">
                <a16:creationId xmlns:a16="http://schemas.microsoft.com/office/drawing/2014/main" id="{BE11AFCE-0A06-3C74-BD17-6BECDDFA0B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966" y="2292485"/>
            <a:ext cx="3810000" cy="3810000"/>
          </a:xfrm>
          <a:prstGeom prst="rect">
            <a:avLst/>
          </a:prstGeom>
        </p:spPr>
      </p:pic>
      <p:sp>
        <p:nvSpPr>
          <p:cNvPr id="4" name="CasetăText 3">
            <a:extLst>
              <a:ext uri="{FF2B5EF4-FFF2-40B4-BE49-F238E27FC236}">
                <a16:creationId xmlns:a16="http://schemas.microsoft.com/office/drawing/2014/main" id="{29AB04F5-8A7F-2B40-DB72-399D90D14950}"/>
              </a:ext>
            </a:extLst>
          </p:cNvPr>
          <p:cNvSpPr txBox="1"/>
          <p:nvPr/>
        </p:nvSpPr>
        <p:spPr>
          <a:xfrm>
            <a:off x="2042808" y="2497566"/>
            <a:ext cx="6894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Упражнение 8, 9 стр. 67 – письменно.</a:t>
            </a:r>
          </a:p>
        </p:txBody>
      </p:sp>
      <p:sp>
        <p:nvSpPr>
          <p:cNvPr id="5" name="Dreptunghi 4">
            <a:extLst>
              <a:ext uri="{FF2B5EF4-FFF2-40B4-BE49-F238E27FC236}">
                <a16:creationId xmlns:a16="http://schemas.microsoft.com/office/drawing/2014/main" id="{CF57D686-C39F-620D-915C-17D8AA77A993}"/>
              </a:ext>
            </a:extLst>
          </p:cNvPr>
          <p:cNvSpPr/>
          <p:nvPr/>
        </p:nvSpPr>
        <p:spPr>
          <a:xfrm>
            <a:off x="1707284" y="348692"/>
            <a:ext cx="83705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Работа с учебником</a:t>
            </a:r>
            <a:endParaRPr lang="ro-RO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792119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ine 8">
            <a:extLst>
              <a:ext uri="{FF2B5EF4-FFF2-40B4-BE49-F238E27FC236}">
                <a16:creationId xmlns:a16="http://schemas.microsoft.com/office/drawing/2014/main" id="{CCE6C2A3-1DAF-87AD-5E32-730BDA39A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559" y="0"/>
            <a:ext cx="4241954" cy="6858000"/>
          </a:xfrm>
          <a:prstGeom prst="rect">
            <a:avLst/>
          </a:prstGeom>
        </p:spPr>
      </p:pic>
      <p:sp>
        <p:nvSpPr>
          <p:cNvPr id="2" name="Dreptunghi 1">
            <a:extLst>
              <a:ext uri="{FF2B5EF4-FFF2-40B4-BE49-F238E27FC236}">
                <a16:creationId xmlns:a16="http://schemas.microsoft.com/office/drawing/2014/main" id="{E262E8EC-EC59-985B-6EC1-1FA8487283FC}"/>
              </a:ext>
            </a:extLst>
          </p:cNvPr>
          <p:cNvSpPr/>
          <p:nvPr/>
        </p:nvSpPr>
        <p:spPr>
          <a:xfrm>
            <a:off x="1067104" y="822221"/>
            <a:ext cx="83705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Домашнее задание</a:t>
            </a:r>
            <a:endParaRPr lang="ro-RO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asetăText 2">
            <a:extLst>
              <a:ext uri="{FF2B5EF4-FFF2-40B4-BE49-F238E27FC236}">
                <a16:creationId xmlns:a16="http://schemas.microsoft.com/office/drawing/2014/main" id="{355C4009-55FA-285E-8913-EBBE7FD2F0F5}"/>
              </a:ext>
            </a:extLst>
          </p:cNvPr>
          <p:cNvSpPr txBox="1"/>
          <p:nvPr/>
        </p:nvSpPr>
        <p:spPr>
          <a:xfrm>
            <a:off x="1502229" y="3086100"/>
            <a:ext cx="75003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Текст – читать, пересказывать.</a:t>
            </a:r>
          </a:p>
          <a:p>
            <a:r>
              <a:rPr lang="ru-RU" sz="3600" b="1" dirty="0"/>
              <a:t>Упражнение 10 стр. 67 – письменно.</a:t>
            </a:r>
          </a:p>
        </p:txBody>
      </p:sp>
    </p:spTree>
    <p:extLst>
      <p:ext uri="{BB962C8B-B14F-4D97-AF65-F5344CB8AC3E}">
        <p14:creationId xmlns:p14="http://schemas.microsoft.com/office/powerpoint/2010/main" val="23215103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ine 8">
            <a:extLst>
              <a:ext uri="{FF2B5EF4-FFF2-40B4-BE49-F238E27FC236}">
                <a16:creationId xmlns:a16="http://schemas.microsoft.com/office/drawing/2014/main" id="{CCE6C2A3-1DAF-87AD-5E32-730BDA39A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4085617" cy="6858000"/>
          </a:xfrm>
          <a:prstGeom prst="rect">
            <a:avLst/>
          </a:prstGeom>
        </p:spPr>
      </p:pic>
      <p:pic>
        <p:nvPicPr>
          <p:cNvPr id="3" name="Imagine 2">
            <a:extLst>
              <a:ext uri="{FF2B5EF4-FFF2-40B4-BE49-F238E27FC236}">
                <a16:creationId xmlns:a16="http://schemas.microsoft.com/office/drawing/2014/main" id="{13C1799E-3A18-208A-81DC-BC87B8C4BD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63" y="1804284"/>
            <a:ext cx="12903337" cy="1955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317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442</Words>
  <Application>Microsoft Office PowerPoint</Application>
  <PresentationFormat>Ecran lat</PresentationFormat>
  <Paragraphs>37</Paragraphs>
  <Slides>9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Temă Office</vt:lpstr>
      <vt:lpstr>О моде</vt:lpstr>
      <vt:lpstr>Prezentare PowerPoint</vt:lpstr>
      <vt:lpstr>О моде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моде</dc:title>
  <dc:creator>Пользователь</dc:creator>
  <cp:lastModifiedBy>Пользователь</cp:lastModifiedBy>
  <cp:revision>2</cp:revision>
  <dcterms:created xsi:type="dcterms:W3CDTF">2023-12-11T19:03:34Z</dcterms:created>
  <dcterms:modified xsi:type="dcterms:W3CDTF">2023-12-12T12:04:18Z</dcterms:modified>
</cp:coreProperties>
</file>