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4" r:id="rId9"/>
    <p:sldId id="265" r:id="rId10"/>
    <p:sldId id="267" r:id="rId11"/>
    <p:sldId id="263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851680-718D-4659-A7F1-62D700EE298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E6B6BF7A-CBF5-463E-AE63-664476A0037B}">
      <dgm:prSet phldrT="[Text]" custT="1"/>
      <dgm:spPr/>
      <dgm:t>
        <a:bodyPr/>
        <a:lstStyle/>
        <a:p>
          <a:r>
            <a:rPr lang="ru-RU" sz="2400" b="1" dirty="0"/>
            <a:t>Он (она) одеваются (как?) Они одеваются (как?)</a:t>
          </a:r>
        </a:p>
      </dgm:t>
    </dgm:pt>
    <dgm:pt modelId="{3BEDD61E-5E38-4046-8F42-37932E0D4621}" type="parTrans" cxnId="{14A23800-6B02-4B9E-A981-62297A19F768}">
      <dgm:prSet/>
      <dgm:spPr/>
      <dgm:t>
        <a:bodyPr/>
        <a:lstStyle/>
        <a:p>
          <a:endParaRPr lang="ru-RU"/>
        </a:p>
      </dgm:t>
    </dgm:pt>
    <dgm:pt modelId="{E86C4752-FC25-4F1A-8FB9-700E942B9AAB}" type="sibTrans" cxnId="{14A23800-6B02-4B9E-A981-62297A19F768}">
      <dgm:prSet/>
      <dgm:spPr/>
      <dgm:t>
        <a:bodyPr/>
        <a:lstStyle/>
        <a:p>
          <a:endParaRPr lang="ru-RU"/>
        </a:p>
      </dgm:t>
    </dgm:pt>
    <dgm:pt modelId="{24AF3404-89D4-407C-B845-E8D3F4E87168}">
      <dgm:prSet phldrT="[Text]" custT="1"/>
      <dgm:spPr/>
      <dgm:t>
        <a:bodyPr/>
        <a:lstStyle/>
        <a:p>
          <a:r>
            <a:rPr lang="ru-RU" sz="2400" b="1" dirty="0"/>
            <a:t>немодно</a:t>
          </a:r>
        </a:p>
      </dgm:t>
    </dgm:pt>
    <dgm:pt modelId="{8660FA0E-64BA-435C-A3E6-90C76DE2296C}" type="parTrans" cxnId="{16C749D8-7932-4D9A-B79A-F00303733B0E}">
      <dgm:prSet/>
      <dgm:spPr/>
      <dgm:t>
        <a:bodyPr/>
        <a:lstStyle/>
        <a:p>
          <a:endParaRPr lang="ru-RU"/>
        </a:p>
      </dgm:t>
    </dgm:pt>
    <dgm:pt modelId="{D47EA782-2B9E-4885-ABFC-CA791B04F45B}" type="sibTrans" cxnId="{16C749D8-7932-4D9A-B79A-F00303733B0E}">
      <dgm:prSet/>
      <dgm:spPr/>
      <dgm:t>
        <a:bodyPr/>
        <a:lstStyle/>
        <a:p>
          <a:endParaRPr lang="ru-RU"/>
        </a:p>
      </dgm:t>
    </dgm:pt>
    <dgm:pt modelId="{DC0C8194-614A-426C-BEB5-1FDF28576D7B}">
      <dgm:prSet phldrT="[Text]" custT="1"/>
      <dgm:spPr/>
      <dgm:t>
        <a:bodyPr/>
        <a:lstStyle/>
        <a:p>
          <a:r>
            <a:rPr lang="ru-RU" sz="2400" b="1" dirty="0"/>
            <a:t>старомодно</a:t>
          </a:r>
        </a:p>
      </dgm:t>
    </dgm:pt>
    <dgm:pt modelId="{2CE36467-B2C2-49F6-8579-9319052ED648}" type="parTrans" cxnId="{0B6F6225-7950-484B-B855-E60B6E36045D}">
      <dgm:prSet/>
      <dgm:spPr/>
      <dgm:t>
        <a:bodyPr/>
        <a:lstStyle/>
        <a:p>
          <a:endParaRPr lang="ru-RU"/>
        </a:p>
      </dgm:t>
    </dgm:pt>
    <dgm:pt modelId="{F9DED710-A29A-4548-833F-63730EB6952E}" type="sibTrans" cxnId="{0B6F6225-7950-484B-B855-E60B6E36045D}">
      <dgm:prSet/>
      <dgm:spPr/>
      <dgm:t>
        <a:bodyPr/>
        <a:lstStyle/>
        <a:p>
          <a:endParaRPr lang="ru-RU"/>
        </a:p>
      </dgm:t>
    </dgm:pt>
    <dgm:pt modelId="{0E4C7180-DDE6-4033-BC3B-4658AD88BB68}">
      <dgm:prSet phldrT="[Text]" custT="1"/>
      <dgm:spPr/>
      <dgm:t>
        <a:bodyPr/>
        <a:lstStyle/>
        <a:p>
          <a:r>
            <a:rPr lang="ru-RU" sz="2400" b="1" dirty="0"/>
            <a:t>модно</a:t>
          </a:r>
        </a:p>
      </dgm:t>
    </dgm:pt>
    <dgm:pt modelId="{EAF341D2-7906-424D-ABA8-0F60D806E9C9}" type="parTrans" cxnId="{877C6AAD-F17D-46E7-87D8-72E5C2F16B4C}">
      <dgm:prSet/>
      <dgm:spPr/>
      <dgm:t>
        <a:bodyPr/>
        <a:lstStyle/>
        <a:p>
          <a:endParaRPr lang="ru-RU"/>
        </a:p>
      </dgm:t>
    </dgm:pt>
    <dgm:pt modelId="{3F0B8DA2-1263-4C62-9CC0-7C2583D09B11}" type="sibTrans" cxnId="{877C6AAD-F17D-46E7-87D8-72E5C2F16B4C}">
      <dgm:prSet/>
      <dgm:spPr/>
      <dgm:t>
        <a:bodyPr/>
        <a:lstStyle/>
        <a:p>
          <a:endParaRPr lang="ru-RU"/>
        </a:p>
      </dgm:t>
    </dgm:pt>
    <dgm:pt modelId="{4FABA5A4-E948-4151-9022-AFA5EA8DE6F9}">
      <dgm:prSet phldrT="[Text]" custT="1"/>
      <dgm:spPr/>
      <dgm:t>
        <a:bodyPr/>
        <a:lstStyle/>
        <a:p>
          <a:r>
            <a:rPr lang="ru-RU" sz="2400" b="1" dirty="0"/>
            <a:t>со вкусом</a:t>
          </a:r>
        </a:p>
      </dgm:t>
    </dgm:pt>
    <dgm:pt modelId="{A5E75ACC-7D21-4423-A95C-06A11A022943}" type="parTrans" cxnId="{61FD276B-2458-43E5-9E18-BF2B5B043F59}">
      <dgm:prSet/>
      <dgm:spPr/>
      <dgm:t>
        <a:bodyPr/>
        <a:lstStyle/>
        <a:p>
          <a:endParaRPr lang="ru-RU"/>
        </a:p>
      </dgm:t>
    </dgm:pt>
    <dgm:pt modelId="{E26E585D-B07D-4218-A5C8-BEC2E76AAB86}" type="sibTrans" cxnId="{61FD276B-2458-43E5-9E18-BF2B5B043F59}">
      <dgm:prSet/>
      <dgm:spPr/>
      <dgm:t>
        <a:bodyPr/>
        <a:lstStyle/>
        <a:p>
          <a:endParaRPr lang="ru-RU"/>
        </a:p>
      </dgm:t>
    </dgm:pt>
    <dgm:pt modelId="{3B7FC404-7F65-4D99-9A4B-91C9AF764B54}">
      <dgm:prSet phldrT="[Text]" custT="1"/>
      <dgm:spPr/>
      <dgm:t>
        <a:bodyPr/>
        <a:lstStyle/>
        <a:p>
          <a:r>
            <a:rPr lang="ru-RU" sz="2400" b="1" dirty="0"/>
            <a:t>Стильно</a:t>
          </a:r>
        </a:p>
      </dgm:t>
    </dgm:pt>
    <dgm:pt modelId="{67A566F9-BBFB-43E4-9C7A-21EB9E818E93}" type="parTrans" cxnId="{677C60F0-AD04-40E4-9BA5-112A264D130D}">
      <dgm:prSet/>
      <dgm:spPr/>
      <dgm:t>
        <a:bodyPr/>
        <a:lstStyle/>
        <a:p>
          <a:endParaRPr lang="ru-RU"/>
        </a:p>
      </dgm:t>
    </dgm:pt>
    <dgm:pt modelId="{BED07ACA-CD50-424C-9127-BAA89D1C2290}" type="sibTrans" cxnId="{677C60F0-AD04-40E4-9BA5-112A264D130D}">
      <dgm:prSet/>
      <dgm:spPr/>
      <dgm:t>
        <a:bodyPr/>
        <a:lstStyle/>
        <a:p>
          <a:endParaRPr lang="ru-RU"/>
        </a:p>
      </dgm:t>
    </dgm:pt>
    <dgm:pt modelId="{052B4595-B7EF-4FED-913D-9A91E7B78D6C}">
      <dgm:prSet phldrT="[Text]" custT="1"/>
      <dgm:spPr/>
      <dgm:t>
        <a:bodyPr/>
        <a:lstStyle/>
        <a:p>
          <a:r>
            <a:rPr lang="ru-RU" sz="2400" b="1" dirty="0"/>
            <a:t>элегантно</a:t>
          </a:r>
        </a:p>
      </dgm:t>
    </dgm:pt>
    <dgm:pt modelId="{A3E4D433-DA50-4B0A-9DB2-4350F7BFFA03}" type="parTrans" cxnId="{6BF59AD2-7172-43C8-82EF-0AEC9276B39B}">
      <dgm:prSet/>
      <dgm:spPr/>
      <dgm:t>
        <a:bodyPr/>
        <a:lstStyle/>
        <a:p>
          <a:endParaRPr lang="ru-RU"/>
        </a:p>
      </dgm:t>
    </dgm:pt>
    <dgm:pt modelId="{B425BF05-4D34-40A7-8BFD-565C17708D20}" type="sibTrans" cxnId="{6BF59AD2-7172-43C8-82EF-0AEC9276B39B}">
      <dgm:prSet/>
      <dgm:spPr/>
      <dgm:t>
        <a:bodyPr/>
        <a:lstStyle/>
        <a:p>
          <a:endParaRPr lang="ru-RU"/>
        </a:p>
      </dgm:t>
    </dgm:pt>
    <dgm:pt modelId="{24A1A189-54F7-4AFA-AB52-AC6F7A9704B6}" type="pres">
      <dgm:prSet presAssocID="{BF851680-718D-4659-A7F1-62D700EE298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FEC4B2D-10E5-4DA2-82D5-2867EF47487A}" type="pres">
      <dgm:prSet presAssocID="{E6B6BF7A-CBF5-463E-AE63-664476A0037B}" presName="root1" presStyleCnt="0"/>
      <dgm:spPr/>
    </dgm:pt>
    <dgm:pt modelId="{C6FFA92B-555B-47F9-A11F-7697E66CDA6A}" type="pres">
      <dgm:prSet presAssocID="{E6B6BF7A-CBF5-463E-AE63-664476A0037B}" presName="LevelOneTextNode" presStyleLbl="node0" presStyleIdx="0" presStyleCnt="1">
        <dgm:presLayoutVars>
          <dgm:chPref val="3"/>
        </dgm:presLayoutVars>
      </dgm:prSet>
      <dgm:spPr/>
    </dgm:pt>
    <dgm:pt modelId="{19FECD37-006E-498F-8014-3BC712889CD7}" type="pres">
      <dgm:prSet presAssocID="{E6B6BF7A-CBF5-463E-AE63-664476A0037B}" presName="level2hierChild" presStyleCnt="0"/>
      <dgm:spPr/>
    </dgm:pt>
    <dgm:pt modelId="{1D86D5CF-C0D1-490A-B1A2-7444AEE9F7B8}" type="pres">
      <dgm:prSet presAssocID="{8660FA0E-64BA-435C-A3E6-90C76DE2296C}" presName="conn2-1" presStyleLbl="parChTrans1D2" presStyleIdx="0" presStyleCnt="6"/>
      <dgm:spPr/>
    </dgm:pt>
    <dgm:pt modelId="{74441054-F817-43B2-9285-EBD5509DEF31}" type="pres">
      <dgm:prSet presAssocID="{8660FA0E-64BA-435C-A3E6-90C76DE2296C}" presName="connTx" presStyleLbl="parChTrans1D2" presStyleIdx="0" presStyleCnt="6"/>
      <dgm:spPr/>
    </dgm:pt>
    <dgm:pt modelId="{375BE10E-0B7C-4C7D-8265-F1305ADB67FE}" type="pres">
      <dgm:prSet presAssocID="{24AF3404-89D4-407C-B845-E8D3F4E87168}" presName="root2" presStyleCnt="0"/>
      <dgm:spPr/>
    </dgm:pt>
    <dgm:pt modelId="{15BE12C0-0E12-4B98-9FDC-796972153B6B}" type="pres">
      <dgm:prSet presAssocID="{24AF3404-89D4-407C-B845-E8D3F4E87168}" presName="LevelTwoTextNode" presStyleLbl="node2" presStyleIdx="0" presStyleCnt="6">
        <dgm:presLayoutVars>
          <dgm:chPref val="3"/>
        </dgm:presLayoutVars>
      </dgm:prSet>
      <dgm:spPr/>
    </dgm:pt>
    <dgm:pt modelId="{1CB08076-0806-496A-9254-5C5086640F5E}" type="pres">
      <dgm:prSet presAssocID="{24AF3404-89D4-407C-B845-E8D3F4E87168}" presName="level3hierChild" presStyleCnt="0"/>
      <dgm:spPr/>
    </dgm:pt>
    <dgm:pt modelId="{FEF73A97-7505-4A34-B52D-6CA22737090C}" type="pres">
      <dgm:prSet presAssocID="{2CE36467-B2C2-49F6-8579-9319052ED648}" presName="conn2-1" presStyleLbl="parChTrans1D2" presStyleIdx="1" presStyleCnt="6"/>
      <dgm:spPr/>
    </dgm:pt>
    <dgm:pt modelId="{97428E32-8D7B-466F-B31E-64265093ED81}" type="pres">
      <dgm:prSet presAssocID="{2CE36467-B2C2-49F6-8579-9319052ED648}" presName="connTx" presStyleLbl="parChTrans1D2" presStyleIdx="1" presStyleCnt="6"/>
      <dgm:spPr/>
    </dgm:pt>
    <dgm:pt modelId="{19158FD8-16E2-498D-9356-C0CCA1C95B31}" type="pres">
      <dgm:prSet presAssocID="{DC0C8194-614A-426C-BEB5-1FDF28576D7B}" presName="root2" presStyleCnt="0"/>
      <dgm:spPr/>
    </dgm:pt>
    <dgm:pt modelId="{91EBBEE0-6849-48F9-9E9A-3494A3E5B256}" type="pres">
      <dgm:prSet presAssocID="{DC0C8194-614A-426C-BEB5-1FDF28576D7B}" presName="LevelTwoTextNode" presStyleLbl="node2" presStyleIdx="1" presStyleCnt="6">
        <dgm:presLayoutVars>
          <dgm:chPref val="3"/>
        </dgm:presLayoutVars>
      </dgm:prSet>
      <dgm:spPr/>
    </dgm:pt>
    <dgm:pt modelId="{D862DC23-584F-45B7-95D9-7C11C3463D3B}" type="pres">
      <dgm:prSet presAssocID="{DC0C8194-614A-426C-BEB5-1FDF28576D7B}" presName="level3hierChild" presStyleCnt="0"/>
      <dgm:spPr/>
    </dgm:pt>
    <dgm:pt modelId="{9E824C30-154C-417B-88F1-CEF09B6A968F}" type="pres">
      <dgm:prSet presAssocID="{EAF341D2-7906-424D-ABA8-0F60D806E9C9}" presName="conn2-1" presStyleLbl="parChTrans1D2" presStyleIdx="2" presStyleCnt="6"/>
      <dgm:spPr/>
    </dgm:pt>
    <dgm:pt modelId="{C9D54B27-F9CB-41D5-A5F7-E6C50630C046}" type="pres">
      <dgm:prSet presAssocID="{EAF341D2-7906-424D-ABA8-0F60D806E9C9}" presName="connTx" presStyleLbl="parChTrans1D2" presStyleIdx="2" presStyleCnt="6"/>
      <dgm:spPr/>
    </dgm:pt>
    <dgm:pt modelId="{9FCE494F-E4B1-489A-9389-07ACA192CC95}" type="pres">
      <dgm:prSet presAssocID="{0E4C7180-DDE6-4033-BC3B-4658AD88BB68}" presName="root2" presStyleCnt="0"/>
      <dgm:spPr/>
    </dgm:pt>
    <dgm:pt modelId="{D348C505-BD4C-44C7-BF03-9E61EF4C7EFF}" type="pres">
      <dgm:prSet presAssocID="{0E4C7180-DDE6-4033-BC3B-4658AD88BB68}" presName="LevelTwoTextNode" presStyleLbl="node2" presStyleIdx="2" presStyleCnt="6">
        <dgm:presLayoutVars>
          <dgm:chPref val="3"/>
        </dgm:presLayoutVars>
      </dgm:prSet>
      <dgm:spPr/>
    </dgm:pt>
    <dgm:pt modelId="{9A5BCF66-4D54-4BC8-A46D-48DB12D3D75F}" type="pres">
      <dgm:prSet presAssocID="{0E4C7180-DDE6-4033-BC3B-4658AD88BB68}" presName="level3hierChild" presStyleCnt="0"/>
      <dgm:spPr/>
    </dgm:pt>
    <dgm:pt modelId="{B4D75B9B-F02B-4AB5-9ED6-960578AB5EBD}" type="pres">
      <dgm:prSet presAssocID="{A5E75ACC-7D21-4423-A95C-06A11A022943}" presName="conn2-1" presStyleLbl="parChTrans1D2" presStyleIdx="3" presStyleCnt="6"/>
      <dgm:spPr/>
    </dgm:pt>
    <dgm:pt modelId="{1B3092A0-2F21-4CF0-AF7B-B50CA5CF72FA}" type="pres">
      <dgm:prSet presAssocID="{A5E75ACC-7D21-4423-A95C-06A11A022943}" presName="connTx" presStyleLbl="parChTrans1D2" presStyleIdx="3" presStyleCnt="6"/>
      <dgm:spPr/>
    </dgm:pt>
    <dgm:pt modelId="{2F196885-800B-4F3F-B7F7-091A9273316F}" type="pres">
      <dgm:prSet presAssocID="{4FABA5A4-E948-4151-9022-AFA5EA8DE6F9}" presName="root2" presStyleCnt="0"/>
      <dgm:spPr/>
    </dgm:pt>
    <dgm:pt modelId="{24BA929B-F52B-4722-B0E1-E15221942E37}" type="pres">
      <dgm:prSet presAssocID="{4FABA5A4-E948-4151-9022-AFA5EA8DE6F9}" presName="LevelTwoTextNode" presStyleLbl="node2" presStyleIdx="3" presStyleCnt="6">
        <dgm:presLayoutVars>
          <dgm:chPref val="3"/>
        </dgm:presLayoutVars>
      </dgm:prSet>
      <dgm:spPr/>
    </dgm:pt>
    <dgm:pt modelId="{8C31A74F-4886-4999-B0B1-A0ADB3FE8C05}" type="pres">
      <dgm:prSet presAssocID="{4FABA5A4-E948-4151-9022-AFA5EA8DE6F9}" presName="level3hierChild" presStyleCnt="0"/>
      <dgm:spPr/>
    </dgm:pt>
    <dgm:pt modelId="{788E43E2-F39F-444F-B249-EA2062EF189C}" type="pres">
      <dgm:prSet presAssocID="{67A566F9-BBFB-43E4-9C7A-21EB9E818E93}" presName="conn2-1" presStyleLbl="parChTrans1D2" presStyleIdx="4" presStyleCnt="6"/>
      <dgm:spPr/>
    </dgm:pt>
    <dgm:pt modelId="{9F35A2B9-42EF-4434-854E-5D0022929578}" type="pres">
      <dgm:prSet presAssocID="{67A566F9-BBFB-43E4-9C7A-21EB9E818E93}" presName="connTx" presStyleLbl="parChTrans1D2" presStyleIdx="4" presStyleCnt="6"/>
      <dgm:spPr/>
    </dgm:pt>
    <dgm:pt modelId="{47383CB5-AFF1-4B1D-845B-B91EC3F3098A}" type="pres">
      <dgm:prSet presAssocID="{3B7FC404-7F65-4D99-9A4B-91C9AF764B54}" presName="root2" presStyleCnt="0"/>
      <dgm:spPr/>
    </dgm:pt>
    <dgm:pt modelId="{E76CE2E8-55C8-4D9A-976B-DE568B2346A3}" type="pres">
      <dgm:prSet presAssocID="{3B7FC404-7F65-4D99-9A4B-91C9AF764B54}" presName="LevelTwoTextNode" presStyleLbl="node2" presStyleIdx="4" presStyleCnt="6">
        <dgm:presLayoutVars>
          <dgm:chPref val="3"/>
        </dgm:presLayoutVars>
      </dgm:prSet>
      <dgm:spPr/>
    </dgm:pt>
    <dgm:pt modelId="{4CAC9BC3-A7F2-4737-A807-E267952F7AC7}" type="pres">
      <dgm:prSet presAssocID="{3B7FC404-7F65-4D99-9A4B-91C9AF764B54}" presName="level3hierChild" presStyleCnt="0"/>
      <dgm:spPr/>
    </dgm:pt>
    <dgm:pt modelId="{104FA69B-B873-4A6D-90AF-174B5E416A9D}" type="pres">
      <dgm:prSet presAssocID="{A3E4D433-DA50-4B0A-9DB2-4350F7BFFA03}" presName="conn2-1" presStyleLbl="parChTrans1D2" presStyleIdx="5" presStyleCnt="6"/>
      <dgm:spPr/>
    </dgm:pt>
    <dgm:pt modelId="{E3D352E9-CE21-46A6-97FC-40AB90128714}" type="pres">
      <dgm:prSet presAssocID="{A3E4D433-DA50-4B0A-9DB2-4350F7BFFA03}" presName="connTx" presStyleLbl="parChTrans1D2" presStyleIdx="5" presStyleCnt="6"/>
      <dgm:spPr/>
    </dgm:pt>
    <dgm:pt modelId="{701CFA8A-3511-4A74-B796-19F825E8DF16}" type="pres">
      <dgm:prSet presAssocID="{052B4595-B7EF-4FED-913D-9A91E7B78D6C}" presName="root2" presStyleCnt="0"/>
      <dgm:spPr/>
    </dgm:pt>
    <dgm:pt modelId="{1793315C-1486-471F-9AED-8F4BDD506D5E}" type="pres">
      <dgm:prSet presAssocID="{052B4595-B7EF-4FED-913D-9A91E7B78D6C}" presName="LevelTwoTextNode" presStyleLbl="node2" presStyleIdx="5" presStyleCnt="6">
        <dgm:presLayoutVars>
          <dgm:chPref val="3"/>
        </dgm:presLayoutVars>
      </dgm:prSet>
      <dgm:spPr/>
    </dgm:pt>
    <dgm:pt modelId="{1569294A-6A33-48E0-9B6A-276AAD1B97C6}" type="pres">
      <dgm:prSet presAssocID="{052B4595-B7EF-4FED-913D-9A91E7B78D6C}" presName="level3hierChild" presStyleCnt="0"/>
      <dgm:spPr/>
    </dgm:pt>
  </dgm:ptLst>
  <dgm:cxnLst>
    <dgm:cxn modelId="{14A23800-6B02-4B9E-A981-62297A19F768}" srcId="{BF851680-718D-4659-A7F1-62D700EE2982}" destId="{E6B6BF7A-CBF5-463E-AE63-664476A0037B}" srcOrd="0" destOrd="0" parTransId="{3BEDD61E-5E38-4046-8F42-37932E0D4621}" sibTransId="{E86C4752-FC25-4F1A-8FB9-700E942B9AAB}"/>
    <dgm:cxn modelId="{AF65990A-E376-4EB6-8905-457BE6339B40}" type="presOf" srcId="{A3E4D433-DA50-4B0A-9DB2-4350F7BFFA03}" destId="{E3D352E9-CE21-46A6-97FC-40AB90128714}" srcOrd="1" destOrd="0" presId="urn:microsoft.com/office/officeart/2008/layout/HorizontalMultiLevelHierarchy"/>
    <dgm:cxn modelId="{774F6E18-F746-401E-8EBC-94138A2BD45A}" type="presOf" srcId="{3B7FC404-7F65-4D99-9A4B-91C9AF764B54}" destId="{E76CE2E8-55C8-4D9A-976B-DE568B2346A3}" srcOrd="0" destOrd="0" presId="urn:microsoft.com/office/officeart/2008/layout/HorizontalMultiLevelHierarchy"/>
    <dgm:cxn modelId="{AF061B21-78EE-46BB-A084-D84E503BDBF1}" type="presOf" srcId="{BF851680-718D-4659-A7F1-62D700EE2982}" destId="{24A1A189-54F7-4AFA-AB52-AC6F7A9704B6}" srcOrd="0" destOrd="0" presId="urn:microsoft.com/office/officeart/2008/layout/HorizontalMultiLevelHierarchy"/>
    <dgm:cxn modelId="{0B6F6225-7950-484B-B855-E60B6E36045D}" srcId="{E6B6BF7A-CBF5-463E-AE63-664476A0037B}" destId="{DC0C8194-614A-426C-BEB5-1FDF28576D7B}" srcOrd="1" destOrd="0" parTransId="{2CE36467-B2C2-49F6-8579-9319052ED648}" sibTransId="{F9DED710-A29A-4548-833F-63730EB6952E}"/>
    <dgm:cxn modelId="{E6DED726-AFB6-4F6C-A46B-95D43FBCCC83}" type="presOf" srcId="{8660FA0E-64BA-435C-A3E6-90C76DE2296C}" destId="{1D86D5CF-C0D1-490A-B1A2-7444AEE9F7B8}" srcOrd="0" destOrd="0" presId="urn:microsoft.com/office/officeart/2008/layout/HorizontalMultiLevelHierarchy"/>
    <dgm:cxn modelId="{5DBB5927-2EBB-438E-97CD-D4A5426EAD7E}" type="presOf" srcId="{A3E4D433-DA50-4B0A-9DB2-4350F7BFFA03}" destId="{104FA69B-B873-4A6D-90AF-174B5E416A9D}" srcOrd="0" destOrd="0" presId="urn:microsoft.com/office/officeart/2008/layout/HorizontalMultiLevelHierarchy"/>
    <dgm:cxn modelId="{A9FCEC3D-CBD5-46D1-BEEC-E24E3E068138}" type="presOf" srcId="{24AF3404-89D4-407C-B845-E8D3F4E87168}" destId="{15BE12C0-0E12-4B98-9FDC-796972153B6B}" srcOrd="0" destOrd="0" presId="urn:microsoft.com/office/officeart/2008/layout/HorizontalMultiLevelHierarchy"/>
    <dgm:cxn modelId="{204F9061-46B8-4FF3-AFB7-590A01C7E6E9}" type="presOf" srcId="{EAF341D2-7906-424D-ABA8-0F60D806E9C9}" destId="{9E824C30-154C-417B-88F1-CEF09B6A968F}" srcOrd="0" destOrd="0" presId="urn:microsoft.com/office/officeart/2008/layout/HorizontalMultiLevelHierarchy"/>
    <dgm:cxn modelId="{61FD276B-2458-43E5-9E18-BF2B5B043F59}" srcId="{E6B6BF7A-CBF5-463E-AE63-664476A0037B}" destId="{4FABA5A4-E948-4151-9022-AFA5EA8DE6F9}" srcOrd="3" destOrd="0" parTransId="{A5E75ACC-7D21-4423-A95C-06A11A022943}" sibTransId="{E26E585D-B07D-4218-A5C8-BEC2E76AAB86}"/>
    <dgm:cxn modelId="{C36FDD54-9CE7-4BBF-96D2-52727B4BBA84}" type="presOf" srcId="{DC0C8194-614A-426C-BEB5-1FDF28576D7B}" destId="{91EBBEE0-6849-48F9-9E9A-3494A3E5B256}" srcOrd="0" destOrd="0" presId="urn:microsoft.com/office/officeart/2008/layout/HorizontalMultiLevelHierarchy"/>
    <dgm:cxn modelId="{4F0D887A-81A5-4F12-8480-B82F82372823}" type="presOf" srcId="{E6B6BF7A-CBF5-463E-AE63-664476A0037B}" destId="{C6FFA92B-555B-47F9-A11F-7697E66CDA6A}" srcOrd="0" destOrd="0" presId="urn:microsoft.com/office/officeart/2008/layout/HorizontalMultiLevelHierarchy"/>
    <dgm:cxn modelId="{02041B7D-BC1C-469E-9BD8-6B4BE594FD76}" type="presOf" srcId="{67A566F9-BBFB-43E4-9C7A-21EB9E818E93}" destId="{9F35A2B9-42EF-4434-854E-5D0022929578}" srcOrd="1" destOrd="0" presId="urn:microsoft.com/office/officeart/2008/layout/HorizontalMultiLevelHierarchy"/>
    <dgm:cxn modelId="{9C217F81-56BA-4C3D-8802-00C24FAA640F}" type="presOf" srcId="{A5E75ACC-7D21-4423-A95C-06A11A022943}" destId="{1B3092A0-2F21-4CF0-AF7B-B50CA5CF72FA}" srcOrd="1" destOrd="0" presId="urn:microsoft.com/office/officeart/2008/layout/HorizontalMultiLevelHierarchy"/>
    <dgm:cxn modelId="{C6E94082-7049-44EA-9BC9-33A32FBE7A74}" type="presOf" srcId="{2CE36467-B2C2-49F6-8579-9319052ED648}" destId="{97428E32-8D7B-466F-B31E-64265093ED81}" srcOrd="1" destOrd="0" presId="urn:microsoft.com/office/officeart/2008/layout/HorizontalMultiLevelHierarchy"/>
    <dgm:cxn modelId="{C182C092-5A3A-4484-B96F-8C1A324E88FF}" type="presOf" srcId="{8660FA0E-64BA-435C-A3E6-90C76DE2296C}" destId="{74441054-F817-43B2-9285-EBD5509DEF31}" srcOrd="1" destOrd="0" presId="urn:microsoft.com/office/officeart/2008/layout/HorizontalMultiLevelHierarchy"/>
    <dgm:cxn modelId="{AED56C95-F07F-48B9-8C10-A7FA44A95277}" type="presOf" srcId="{EAF341D2-7906-424D-ABA8-0F60D806E9C9}" destId="{C9D54B27-F9CB-41D5-A5F7-E6C50630C046}" srcOrd="1" destOrd="0" presId="urn:microsoft.com/office/officeart/2008/layout/HorizontalMultiLevelHierarchy"/>
    <dgm:cxn modelId="{AEF0FAA0-E558-4905-A241-ADAB4B4FE286}" type="presOf" srcId="{2CE36467-B2C2-49F6-8579-9319052ED648}" destId="{FEF73A97-7505-4A34-B52D-6CA22737090C}" srcOrd="0" destOrd="0" presId="urn:microsoft.com/office/officeart/2008/layout/HorizontalMultiLevelHierarchy"/>
    <dgm:cxn modelId="{877C6AAD-F17D-46E7-87D8-72E5C2F16B4C}" srcId="{E6B6BF7A-CBF5-463E-AE63-664476A0037B}" destId="{0E4C7180-DDE6-4033-BC3B-4658AD88BB68}" srcOrd="2" destOrd="0" parTransId="{EAF341D2-7906-424D-ABA8-0F60D806E9C9}" sibTransId="{3F0B8DA2-1263-4C62-9CC0-7C2583D09B11}"/>
    <dgm:cxn modelId="{2E7E3DB4-833B-461D-BF42-BAB6DF83917B}" type="presOf" srcId="{67A566F9-BBFB-43E4-9C7A-21EB9E818E93}" destId="{788E43E2-F39F-444F-B249-EA2062EF189C}" srcOrd="0" destOrd="0" presId="urn:microsoft.com/office/officeart/2008/layout/HorizontalMultiLevelHierarchy"/>
    <dgm:cxn modelId="{EE1BCFB6-738B-480D-B965-3A74E8833D5C}" type="presOf" srcId="{052B4595-B7EF-4FED-913D-9A91E7B78D6C}" destId="{1793315C-1486-471F-9AED-8F4BDD506D5E}" srcOrd="0" destOrd="0" presId="urn:microsoft.com/office/officeart/2008/layout/HorizontalMultiLevelHierarchy"/>
    <dgm:cxn modelId="{6BF59AD2-7172-43C8-82EF-0AEC9276B39B}" srcId="{E6B6BF7A-CBF5-463E-AE63-664476A0037B}" destId="{052B4595-B7EF-4FED-913D-9A91E7B78D6C}" srcOrd="5" destOrd="0" parTransId="{A3E4D433-DA50-4B0A-9DB2-4350F7BFFA03}" sibTransId="{B425BF05-4D34-40A7-8BFD-565C17708D20}"/>
    <dgm:cxn modelId="{16C749D8-7932-4D9A-B79A-F00303733B0E}" srcId="{E6B6BF7A-CBF5-463E-AE63-664476A0037B}" destId="{24AF3404-89D4-407C-B845-E8D3F4E87168}" srcOrd="0" destOrd="0" parTransId="{8660FA0E-64BA-435C-A3E6-90C76DE2296C}" sibTransId="{D47EA782-2B9E-4885-ABFC-CA791B04F45B}"/>
    <dgm:cxn modelId="{BE30A3E5-064B-4EB9-BBA8-D2CB9406CD36}" type="presOf" srcId="{4FABA5A4-E948-4151-9022-AFA5EA8DE6F9}" destId="{24BA929B-F52B-4722-B0E1-E15221942E37}" srcOrd="0" destOrd="0" presId="urn:microsoft.com/office/officeart/2008/layout/HorizontalMultiLevelHierarchy"/>
    <dgm:cxn modelId="{B8B1C6EF-0DCE-42EB-A1B0-6E863ED68966}" type="presOf" srcId="{0E4C7180-DDE6-4033-BC3B-4658AD88BB68}" destId="{D348C505-BD4C-44C7-BF03-9E61EF4C7EFF}" srcOrd="0" destOrd="0" presId="urn:microsoft.com/office/officeart/2008/layout/HorizontalMultiLevelHierarchy"/>
    <dgm:cxn modelId="{677C60F0-AD04-40E4-9BA5-112A264D130D}" srcId="{E6B6BF7A-CBF5-463E-AE63-664476A0037B}" destId="{3B7FC404-7F65-4D99-9A4B-91C9AF764B54}" srcOrd="4" destOrd="0" parTransId="{67A566F9-BBFB-43E4-9C7A-21EB9E818E93}" sibTransId="{BED07ACA-CD50-424C-9127-BAA89D1C2290}"/>
    <dgm:cxn modelId="{A4F53FF4-2A68-48AB-A9A0-1DB433C00510}" type="presOf" srcId="{A5E75ACC-7D21-4423-A95C-06A11A022943}" destId="{B4D75B9B-F02B-4AB5-9ED6-960578AB5EBD}" srcOrd="0" destOrd="0" presId="urn:microsoft.com/office/officeart/2008/layout/HorizontalMultiLevelHierarchy"/>
    <dgm:cxn modelId="{1432B36D-4496-4D0A-9EA4-34EFFEC0C778}" type="presParOf" srcId="{24A1A189-54F7-4AFA-AB52-AC6F7A9704B6}" destId="{7FEC4B2D-10E5-4DA2-82D5-2867EF47487A}" srcOrd="0" destOrd="0" presId="urn:microsoft.com/office/officeart/2008/layout/HorizontalMultiLevelHierarchy"/>
    <dgm:cxn modelId="{A15C9D65-DCE4-4FC9-A1E0-D6C4E7473DCE}" type="presParOf" srcId="{7FEC4B2D-10E5-4DA2-82D5-2867EF47487A}" destId="{C6FFA92B-555B-47F9-A11F-7697E66CDA6A}" srcOrd="0" destOrd="0" presId="urn:microsoft.com/office/officeart/2008/layout/HorizontalMultiLevelHierarchy"/>
    <dgm:cxn modelId="{BFD19FFD-5487-4A36-AC73-799B00F70FBE}" type="presParOf" srcId="{7FEC4B2D-10E5-4DA2-82D5-2867EF47487A}" destId="{19FECD37-006E-498F-8014-3BC712889CD7}" srcOrd="1" destOrd="0" presId="urn:microsoft.com/office/officeart/2008/layout/HorizontalMultiLevelHierarchy"/>
    <dgm:cxn modelId="{B97BCCD7-9486-4171-8DD5-93CF37E77B64}" type="presParOf" srcId="{19FECD37-006E-498F-8014-3BC712889CD7}" destId="{1D86D5CF-C0D1-490A-B1A2-7444AEE9F7B8}" srcOrd="0" destOrd="0" presId="urn:microsoft.com/office/officeart/2008/layout/HorizontalMultiLevelHierarchy"/>
    <dgm:cxn modelId="{6E74201B-D073-4AA6-B37B-F50CF7C11607}" type="presParOf" srcId="{1D86D5CF-C0D1-490A-B1A2-7444AEE9F7B8}" destId="{74441054-F817-43B2-9285-EBD5509DEF31}" srcOrd="0" destOrd="0" presId="urn:microsoft.com/office/officeart/2008/layout/HorizontalMultiLevelHierarchy"/>
    <dgm:cxn modelId="{1AD39682-F4FF-4E45-BE8C-75303672D779}" type="presParOf" srcId="{19FECD37-006E-498F-8014-3BC712889CD7}" destId="{375BE10E-0B7C-4C7D-8265-F1305ADB67FE}" srcOrd="1" destOrd="0" presId="urn:microsoft.com/office/officeart/2008/layout/HorizontalMultiLevelHierarchy"/>
    <dgm:cxn modelId="{279CD20E-8C36-48FD-8B3B-6064D79A9D22}" type="presParOf" srcId="{375BE10E-0B7C-4C7D-8265-F1305ADB67FE}" destId="{15BE12C0-0E12-4B98-9FDC-796972153B6B}" srcOrd="0" destOrd="0" presId="urn:microsoft.com/office/officeart/2008/layout/HorizontalMultiLevelHierarchy"/>
    <dgm:cxn modelId="{97B0DF6E-FDB3-44A4-9E38-71972F94DB03}" type="presParOf" srcId="{375BE10E-0B7C-4C7D-8265-F1305ADB67FE}" destId="{1CB08076-0806-496A-9254-5C5086640F5E}" srcOrd="1" destOrd="0" presId="urn:microsoft.com/office/officeart/2008/layout/HorizontalMultiLevelHierarchy"/>
    <dgm:cxn modelId="{77048C87-BB48-4952-82AF-52CF249E8118}" type="presParOf" srcId="{19FECD37-006E-498F-8014-3BC712889CD7}" destId="{FEF73A97-7505-4A34-B52D-6CA22737090C}" srcOrd="2" destOrd="0" presId="urn:microsoft.com/office/officeart/2008/layout/HorizontalMultiLevelHierarchy"/>
    <dgm:cxn modelId="{403E0365-D55A-44B7-A3D2-E018B3F789C1}" type="presParOf" srcId="{FEF73A97-7505-4A34-B52D-6CA22737090C}" destId="{97428E32-8D7B-466F-B31E-64265093ED81}" srcOrd="0" destOrd="0" presId="urn:microsoft.com/office/officeart/2008/layout/HorizontalMultiLevelHierarchy"/>
    <dgm:cxn modelId="{682F91D6-E743-4E5B-81F1-0D7AFF79FA1F}" type="presParOf" srcId="{19FECD37-006E-498F-8014-3BC712889CD7}" destId="{19158FD8-16E2-498D-9356-C0CCA1C95B31}" srcOrd="3" destOrd="0" presId="urn:microsoft.com/office/officeart/2008/layout/HorizontalMultiLevelHierarchy"/>
    <dgm:cxn modelId="{17B4B673-11F7-46E0-91FD-26DF8F6AADAB}" type="presParOf" srcId="{19158FD8-16E2-498D-9356-C0CCA1C95B31}" destId="{91EBBEE0-6849-48F9-9E9A-3494A3E5B256}" srcOrd="0" destOrd="0" presId="urn:microsoft.com/office/officeart/2008/layout/HorizontalMultiLevelHierarchy"/>
    <dgm:cxn modelId="{A09AF68C-9921-48C4-A6F0-35031A071C59}" type="presParOf" srcId="{19158FD8-16E2-498D-9356-C0CCA1C95B31}" destId="{D862DC23-584F-45B7-95D9-7C11C3463D3B}" srcOrd="1" destOrd="0" presId="urn:microsoft.com/office/officeart/2008/layout/HorizontalMultiLevelHierarchy"/>
    <dgm:cxn modelId="{3F929641-282B-4EE5-9575-40F2FE9E0291}" type="presParOf" srcId="{19FECD37-006E-498F-8014-3BC712889CD7}" destId="{9E824C30-154C-417B-88F1-CEF09B6A968F}" srcOrd="4" destOrd="0" presId="urn:microsoft.com/office/officeart/2008/layout/HorizontalMultiLevelHierarchy"/>
    <dgm:cxn modelId="{AACCA5DE-EE8A-4966-8983-E01E3317950F}" type="presParOf" srcId="{9E824C30-154C-417B-88F1-CEF09B6A968F}" destId="{C9D54B27-F9CB-41D5-A5F7-E6C50630C046}" srcOrd="0" destOrd="0" presId="urn:microsoft.com/office/officeart/2008/layout/HorizontalMultiLevelHierarchy"/>
    <dgm:cxn modelId="{617D58FE-E876-48EA-9C0E-6CD1E482CE5B}" type="presParOf" srcId="{19FECD37-006E-498F-8014-3BC712889CD7}" destId="{9FCE494F-E4B1-489A-9389-07ACA192CC95}" srcOrd="5" destOrd="0" presId="urn:microsoft.com/office/officeart/2008/layout/HorizontalMultiLevelHierarchy"/>
    <dgm:cxn modelId="{A91BF4A6-10FB-4F66-AF19-2479C1C0E916}" type="presParOf" srcId="{9FCE494F-E4B1-489A-9389-07ACA192CC95}" destId="{D348C505-BD4C-44C7-BF03-9E61EF4C7EFF}" srcOrd="0" destOrd="0" presId="urn:microsoft.com/office/officeart/2008/layout/HorizontalMultiLevelHierarchy"/>
    <dgm:cxn modelId="{FFAB3803-A08F-46CD-BBBA-CC643B3F9635}" type="presParOf" srcId="{9FCE494F-E4B1-489A-9389-07ACA192CC95}" destId="{9A5BCF66-4D54-4BC8-A46D-48DB12D3D75F}" srcOrd="1" destOrd="0" presId="urn:microsoft.com/office/officeart/2008/layout/HorizontalMultiLevelHierarchy"/>
    <dgm:cxn modelId="{5DF6B50E-FD1C-42D4-A64F-F5D9D245B7B5}" type="presParOf" srcId="{19FECD37-006E-498F-8014-3BC712889CD7}" destId="{B4D75B9B-F02B-4AB5-9ED6-960578AB5EBD}" srcOrd="6" destOrd="0" presId="urn:microsoft.com/office/officeart/2008/layout/HorizontalMultiLevelHierarchy"/>
    <dgm:cxn modelId="{62E890BD-151A-440D-8523-9EA948443AA9}" type="presParOf" srcId="{B4D75B9B-F02B-4AB5-9ED6-960578AB5EBD}" destId="{1B3092A0-2F21-4CF0-AF7B-B50CA5CF72FA}" srcOrd="0" destOrd="0" presId="urn:microsoft.com/office/officeart/2008/layout/HorizontalMultiLevelHierarchy"/>
    <dgm:cxn modelId="{3FA2D5FF-1166-4C02-A0C2-71014D849F82}" type="presParOf" srcId="{19FECD37-006E-498F-8014-3BC712889CD7}" destId="{2F196885-800B-4F3F-B7F7-091A9273316F}" srcOrd="7" destOrd="0" presId="urn:microsoft.com/office/officeart/2008/layout/HorizontalMultiLevelHierarchy"/>
    <dgm:cxn modelId="{6E18E75F-3F3B-4CA8-9627-826135D8C998}" type="presParOf" srcId="{2F196885-800B-4F3F-B7F7-091A9273316F}" destId="{24BA929B-F52B-4722-B0E1-E15221942E37}" srcOrd="0" destOrd="0" presId="urn:microsoft.com/office/officeart/2008/layout/HorizontalMultiLevelHierarchy"/>
    <dgm:cxn modelId="{E525E5B5-91E1-495B-877A-3BFE6D6FF4BA}" type="presParOf" srcId="{2F196885-800B-4F3F-B7F7-091A9273316F}" destId="{8C31A74F-4886-4999-B0B1-A0ADB3FE8C05}" srcOrd="1" destOrd="0" presId="urn:microsoft.com/office/officeart/2008/layout/HorizontalMultiLevelHierarchy"/>
    <dgm:cxn modelId="{3CD8E3CC-0829-491C-87AE-9EA39EDC613D}" type="presParOf" srcId="{19FECD37-006E-498F-8014-3BC712889CD7}" destId="{788E43E2-F39F-444F-B249-EA2062EF189C}" srcOrd="8" destOrd="0" presId="urn:microsoft.com/office/officeart/2008/layout/HorizontalMultiLevelHierarchy"/>
    <dgm:cxn modelId="{9D27AB28-08EE-40A5-A4ED-4156B41AF0D8}" type="presParOf" srcId="{788E43E2-F39F-444F-B249-EA2062EF189C}" destId="{9F35A2B9-42EF-4434-854E-5D0022929578}" srcOrd="0" destOrd="0" presId="urn:microsoft.com/office/officeart/2008/layout/HorizontalMultiLevelHierarchy"/>
    <dgm:cxn modelId="{D56D219C-D63B-483E-902D-1F2EC73E87B4}" type="presParOf" srcId="{19FECD37-006E-498F-8014-3BC712889CD7}" destId="{47383CB5-AFF1-4B1D-845B-B91EC3F3098A}" srcOrd="9" destOrd="0" presId="urn:microsoft.com/office/officeart/2008/layout/HorizontalMultiLevelHierarchy"/>
    <dgm:cxn modelId="{613A436D-EE74-4B5E-8CDC-CC18F2B33060}" type="presParOf" srcId="{47383CB5-AFF1-4B1D-845B-B91EC3F3098A}" destId="{E76CE2E8-55C8-4D9A-976B-DE568B2346A3}" srcOrd="0" destOrd="0" presId="urn:microsoft.com/office/officeart/2008/layout/HorizontalMultiLevelHierarchy"/>
    <dgm:cxn modelId="{2A8283D3-7D38-4A91-99CD-440FA327F350}" type="presParOf" srcId="{47383CB5-AFF1-4B1D-845B-B91EC3F3098A}" destId="{4CAC9BC3-A7F2-4737-A807-E267952F7AC7}" srcOrd="1" destOrd="0" presId="urn:microsoft.com/office/officeart/2008/layout/HorizontalMultiLevelHierarchy"/>
    <dgm:cxn modelId="{612F62D7-150F-45A4-9399-5276A6B048C1}" type="presParOf" srcId="{19FECD37-006E-498F-8014-3BC712889CD7}" destId="{104FA69B-B873-4A6D-90AF-174B5E416A9D}" srcOrd="10" destOrd="0" presId="urn:microsoft.com/office/officeart/2008/layout/HorizontalMultiLevelHierarchy"/>
    <dgm:cxn modelId="{04F93D7B-3CBE-4D23-8C9D-1A2A5AE90232}" type="presParOf" srcId="{104FA69B-B873-4A6D-90AF-174B5E416A9D}" destId="{E3D352E9-CE21-46A6-97FC-40AB90128714}" srcOrd="0" destOrd="0" presId="urn:microsoft.com/office/officeart/2008/layout/HorizontalMultiLevelHierarchy"/>
    <dgm:cxn modelId="{DE051923-B26C-4391-B8C6-32549B459C84}" type="presParOf" srcId="{19FECD37-006E-498F-8014-3BC712889CD7}" destId="{701CFA8A-3511-4A74-B796-19F825E8DF16}" srcOrd="11" destOrd="0" presId="urn:microsoft.com/office/officeart/2008/layout/HorizontalMultiLevelHierarchy"/>
    <dgm:cxn modelId="{AAD55196-07B7-42EA-B781-AF78473A5CD3}" type="presParOf" srcId="{701CFA8A-3511-4A74-B796-19F825E8DF16}" destId="{1793315C-1486-471F-9AED-8F4BDD506D5E}" srcOrd="0" destOrd="0" presId="urn:microsoft.com/office/officeart/2008/layout/HorizontalMultiLevelHierarchy"/>
    <dgm:cxn modelId="{AEF823A7-4042-4374-A754-4F9317A0B033}" type="presParOf" srcId="{701CFA8A-3511-4A74-B796-19F825E8DF16}" destId="{1569294A-6A33-48E0-9B6A-276AAD1B97C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851680-718D-4659-A7F1-62D700EE298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E6B6BF7A-CBF5-463E-AE63-664476A0037B}">
      <dgm:prSet phldrT="[Text]" custT="1"/>
      <dgm:spPr/>
      <dgm:t>
        <a:bodyPr/>
        <a:lstStyle/>
        <a:p>
          <a:r>
            <a:rPr lang="ru-RU" sz="2400" b="1" dirty="0"/>
            <a:t>Он (она) одеваются (как?) Они одеваются (как?)</a:t>
          </a:r>
        </a:p>
      </dgm:t>
    </dgm:pt>
    <dgm:pt modelId="{3BEDD61E-5E38-4046-8F42-37932E0D4621}" type="parTrans" cxnId="{14A23800-6B02-4B9E-A981-62297A19F768}">
      <dgm:prSet/>
      <dgm:spPr/>
      <dgm:t>
        <a:bodyPr/>
        <a:lstStyle/>
        <a:p>
          <a:endParaRPr lang="ru-RU"/>
        </a:p>
      </dgm:t>
    </dgm:pt>
    <dgm:pt modelId="{E86C4752-FC25-4F1A-8FB9-700E942B9AAB}" type="sibTrans" cxnId="{14A23800-6B02-4B9E-A981-62297A19F768}">
      <dgm:prSet/>
      <dgm:spPr/>
      <dgm:t>
        <a:bodyPr/>
        <a:lstStyle/>
        <a:p>
          <a:endParaRPr lang="ru-RU"/>
        </a:p>
      </dgm:t>
    </dgm:pt>
    <dgm:pt modelId="{24AF3404-89D4-407C-B845-E8D3F4E87168}">
      <dgm:prSet phldrT="[Text]" custT="1"/>
      <dgm:spPr/>
      <dgm:t>
        <a:bodyPr/>
        <a:lstStyle/>
        <a:p>
          <a:r>
            <a:rPr lang="ru-RU" sz="2400" b="1" dirty="0"/>
            <a:t>немодно</a:t>
          </a:r>
        </a:p>
      </dgm:t>
    </dgm:pt>
    <dgm:pt modelId="{8660FA0E-64BA-435C-A3E6-90C76DE2296C}" type="parTrans" cxnId="{16C749D8-7932-4D9A-B79A-F00303733B0E}">
      <dgm:prSet/>
      <dgm:spPr/>
      <dgm:t>
        <a:bodyPr/>
        <a:lstStyle/>
        <a:p>
          <a:endParaRPr lang="ru-RU"/>
        </a:p>
      </dgm:t>
    </dgm:pt>
    <dgm:pt modelId="{D47EA782-2B9E-4885-ABFC-CA791B04F45B}" type="sibTrans" cxnId="{16C749D8-7932-4D9A-B79A-F00303733B0E}">
      <dgm:prSet/>
      <dgm:spPr/>
      <dgm:t>
        <a:bodyPr/>
        <a:lstStyle/>
        <a:p>
          <a:endParaRPr lang="ru-RU"/>
        </a:p>
      </dgm:t>
    </dgm:pt>
    <dgm:pt modelId="{DC0C8194-614A-426C-BEB5-1FDF28576D7B}">
      <dgm:prSet phldrT="[Text]" custT="1"/>
      <dgm:spPr/>
      <dgm:t>
        <a:bodyPr/>
        <a:lstStyle/>
        <a:p>
          <a:r>
            <a:rPr lang="ru-RU" sz="2400" b="1" dirty="0"/>
            <a:t>старомодно</a:t>
          </a:r>
        </a:p>
      </dgm:t>
    </dgm:pt>
    <dgm:pt modelId="{2CE36467-B2C2-49F6-8579-9319052ED648}" type="parTrans" cxnId="{0B6F6225-7950-484B-B855-E60B6E36045D}">
      <dgm:prSet/>
      <dgm:spPr/>
      <dgm:t>
        <a:bodyPr/>
        <a:lstStyle/>
        <a:p>
          <a:endParaRPr lang="ru-RU"/>
        </a:p>
      </dgm:t>
    </dgm:pt>
    <dgm:pt modelId="{F9DED710-A29A-4548-833F-63730EB6952E}" type="sibTrans" cxnId="{0B6F6225-7950-484B-B855-E60B6E36045D}">
      <dgm:prSet/>
      <dgm:spPr/>
      <dgm:t>
        <a:bodyPr/>
        <a:lstStyle/>
        <a:p>
          <a:endParaRPr lang="ru-RU"/>
        </a:p>
      </dgm:t>
    </dgm:pt>
    <dgm:pt modelId="{0E4C7180-DDE6-4033-BC3B-4658AD88BB68}">
      <dgm:prSet phldrT="[Text]" custT="1"/>
      <dgm:spPr/>
      <dgm:t>
        <a:bodyPr/>
        <a:lstStyle/>
        <a:p>
          <a:r>
            <a:rPr lang="ru-RU" sz="2400" b="1" dirty="0"/>
            <a:t>модно</a:t>
          </a:r>
        </a:p>
      </dgm:t>
    </dgm:pt>
    <dgm:pt modelId="{EAF341D2-7906-424D-ABA8-0F60D806E9C9}" type="parTrans" cxnId="{877C6AAD-F17D-46E7-87D8-72E5C2F16B4C}">
      <dgm:prSet/>
      <dgm:spPr/>
      <dgm:t>
        <a:bodyPr/>
        <a:lstStyle/>
        <a:p>
          <a:endParaRPr lang="ru-RU"/>
        </a:p>
      </dgm:t>
    </dgm:pt>
    <dgm:pt modelId="{3F0B8DA2-1263-4C62-9CC0-7C2583D09B11}" type="sibTrans" cxnId="{877C6AAD-F17D-46E7-87D8-72E5C2F16B4C}">
      <dgm:prSet/>
      <dgm:spPr/>
      <dgm:t>
        <a:bodyPr/>
        <a:lstStyle/>
        <a:p>
          <a:endParaRPr lang="ru-RU"/>
        </a:p>
      </dgm:t>
    </dgm:pt>
    <dgm:pt modelId="{4FABA5A4-E948-4151-9022-AFA5EA8DE6F9}">
      <dgm:prSet phldrT="[Text]" custT="1"/>
      <dgm:spPr/>
      <dgm:t>
        <a:bodyPr/>
        <a:lstStyle/>
        <a:p>
          <a:r>
            <a:rPr lang="ru-RU" sz="2400" b="1" dirty="0"/>
            <a:t>со вкусом</a:t>
          </a:r>
        </a:p>
      </dgm:t>
    </dgm:pt>
    <dgm:pt modelId="{A5E75ACC-7D21-4423-A95C-06A11A022943}" type="parTrans" cxnId="{61FD276B-2458-43E5-9E18-BF2B5B043F59}">
      <dgm:prSet/>
      <dgm:spPr/>
      <dgm:t>
        <a:bodyPr/>
        <a:lstStyle/>
        <a:p>
          <a:endParaRPr lang="ru-RU"/>
        </a:p>
      </dgm:t>
    </dgm:pt>
    <dgm:pt modelId="{E26E585D-B07D-4218-A5C8-BEC2E76AAB86}" type="sibTrans" cxnId="{61FD276B-2458-43E5-9E18-BF2B5B043F59}">
      <dgm:prSet/>
      <dgm:spPr/>
      <dgm:t>
        <a:bodyPr/>
        <a:lstStyle/>
        <a:p>
          <a:endParaRPr lang="ru-RU"/>
        </a:p>
      </dgm:t>
    </dgm:pt>
    <dgm:pt modelId="{3B7FC404-7F65-4D99-9A4B-91C9AF764B54}">
      <dgm:prSet phldrT="[Text]" custT="1"/>
      <dgm:spPr/>
      <dgm:t>
        <a:bodyPr/>
        <a:lstStyle/>
        <a:p>
          <a:r>
            <a:rPr lang="ru-RU" sz="2400" b="1" dirty="0"/>
            <a:t>Стильно</a:t>
          </a:r>
        </a:p>
      </dgm:t>
    </dgm:pt>
    <dgm:pt modelId="{67A566F9-BBFB-43E4-9C7A-21EB9E818E93}" type="parTrans" cxnId="{677C60F0-AD04-40E4-9BA5-112A264D130D}">
      <dgm:prSet/>
      <dgm:spPr/>
      <dgm:t>
        <a:bodyPr/>
        <a:lstStyle/>
        <a:p>
          <a:endParaRPr lang="ru-RU"/>
        </a:p>
      </dgm:t>
    </dgm:pt>
    <dgm:pt modelId="{BED07ACA-CD50-424C-9127-BAA89D1C2290}" type="sibTrans" cxnId="{677C60F0-AD04-40E4-9BA5-112A264D130D}">
      <dgm:prSet/>
      <dgm:spPr/>
      <dgm:t>
        <a:bodyPr/>
        <a:lstStyle/>
        <a:p>
          <a:endParaRPr lang="ru-RU"/>
        </a:p>
      </dgm:t>
    </dgm:pt>
    <dgm:pt modelId="{052B4595-B7EF-4FED-913D-9A91E7B78D6C}">
      <dgm:prSet phldrT="[Text]" custT="1"/>
      <dgm:spPr/>
      <dgm:t>
        <a:bodyPr/>
        <a:lstStyle/>
        <a:p>
          <a:r>
            <a:rPr lang="ru-RU" sz="2400" b="1" dirty="0"/>
            <a:t>элегантно</a:t>
          </a:r>
        </a:p>
      </dgm:t>
    </dgm:pt>
    <dgm:pt modelId="{A3E4D433-DA50-4B0A-9DB2-4350F7BFFA03}" type="parTrans" cxnId="{6BF59AD2-7172-43C8-82EF-0AEC9276B39B}">
      <dgm:prSet/>
      <dgm:spPr/>
      <dgm:t>
        <a:bodyPr/>
        <a:lstStyle/>
        <a:p>
          <a:endParaRPr lang="ru-RU"/>
        </a:p>
      </dgm:t>
    </dgm:pt>
    <dgm:pt modelId="{B425BF05-4D34-40A7-8BFD-565C17708D20}" type="sibTrans" cxnId="{6BF59AD2-7172-43C8-82EF-0AEC9276B39B}">
      <dgm:prSet/>
      <dgm:spPr/>
      <dgm:t>
        <a:bodyPr/>
        <a:lstStyle/>
        <a:p>
          <a:endParaRPr lang="ru-RU"/>
        </a:p>
      </dgm:t>
    </dgm:pt>
    <dgm:pt modelId="{24A1A189-54F7-4AFA-AB52-AC6F7A9704B6}" type="pres">
      <dgm:prSet presAssocID="{BF851680-718D-4659-A7F1-62D700EE298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FEC4B2D-10E5-4DA2-82D5-2867EF47487A}" type="pres">
      <dgm:prSet presAssocID="{E6B6BF7A-CBF5-463E-AE63-664476A0037B}" presName="root1" presStyleCnt="0"/>
      <dgm:spPr/>
    </dgm:pt>
    <dgm:pt modelId="{C6FFA92B-555B-47F9-A11F-7697E66CDA6A}" type="pres">
      <dgm:prSet presAssocID="{E6B6BF7A-CBF5-463E-AE63-664476A0037B}" presName="LevelOneTextNode" presStyleLbl="node0" presStyleIdx="0" presStyleCnt="1">
        <dgm:presLayoutVars>
          <dgm:chPref val="3"/>
        </dgm:presLayoutVars>
      </dgm:prSet>
      <dgm:spPr/>
    </dgm:pt>
    <dgm:pt modelId="{19FECD37-006E-498F-8014-3BC712889CD7}" type="pres">
      <dgm:prSet presAssocID="{E6B6BF7A-CBF5-463E-AE63-664476A0037B}" presName="level2hierChild" presStyleCnt="0"/>
      <dgm:spPr/>
    </dgm:pt>
    <dgm:pt modelId="{1D86D5CF-C0D1-490A-B1A2-7444AEE9F7B8}" type="pres">
      <dgm:prSet presAssocID="{8660FA0E-64BA-435C-A3E6-90C76DE2296C}" presName="conn2-1" presStyleLbl="parChTrans1D2" presStyleIdx="0" presStyleCnt="6"/>
      <dgm:spPr/>
    </dgm:pt>
    <dgm:pt modelId="{74441054-F817-43B2-9285-EBD5509DEF31}" type="pres">
      <dgm:prSet presAssocID="{8660FA0E-64BA-435C-A3E6-90C76DE2296C}" presName="connTx" presStyleLbl="parChTrans1D2" presStyleIdx="0" presStyleCnt="6"/>
      <dgm:spPr/>
    </dgm:pt>
    <dgm:pt modelId="{375BE10E-0B7C-4C7D-8265-F1305ADB67FE}" type="pres">
      <dgm:prSet presAssocID="{24AF3404-89D4-407C-B845-E8D3F4E87168}" presName="root2" presStyleCnt="0"/>
      <dgm:spPr/>
    </dgm:pt>
    <dgm:pt modelId="{15BE12C0-0E12-4B98-9FDC-796972153B6B}" type="pres">
      <dgm:prSet presAssocID="{24AF3404-89D4-407C-B845-E8D3F4E87168}" presName="LevelTwoTextNode" presStyleLbl="node2" presStyleIdx="0" presStyleCnt="6">
        <dgm:presLayoutVars>
          <dgm:chPref val="3"/>
        </dgm:presLayoutVars>
      </dgm:prSet>
      <dgm:spPr/>
    </dgm:pt>
    <dgm:pt modelId="{1CB08076-0806-496A-9254-5C5086640F5E}" type="pres">
      <dgm:prSet presAssocID="{24AF3404-89D4-407C-B845-E8D3F4E87168}" presName="level3hierChild" presStyleCnt="0"/>
      <dgm:spPr/>
    </dgm:pt>
    <dgm:pt modelId="{FEF73A97-7505-4A34-B52D-6CA22737090C}" type="pres">
      <dgm:prSet presAssocID="{2CE36467-B2C2-49F6-8579-9319052ED648}" presName="conn2-1" presStyleLbl="parChTrans1D2" presStyleIdx="1" presStyleCnt="6"/>
      <dgm:spPr/>
    </dgm:pt>
    <dgm:pt modelId="{97428E32-8D7B-466F-B31E-64265093ED81}" type="pres">
      <dgm:prSet presAssocID="{2CE36467-B2C2-49F6-8579-9319052ED648}" presName="connTx" presStyleLbl="parChTrans1D2" presStyleIdx="1" presStyleCnt="6"/>
      <dgm:spPr/>
    </dgm:pt>
    <dgm:pt modelId="{19158FD8-16E2-498D-9356-C0CCA1C95B31}" type="pres">
      <dgm:prSet presAssocID="{DC0C8194-614A-426C-BEB5-1FDF28576D7B}" presName="root2" presStyleCnt="0"/>
      <dgm:spPr/>
    </dgm:pt>
    <dgm:pt modelId="{91EBBEE0-6849-48F9-9E9A-3494A3E5B256}" type="pres">
      <dgm:prSet presAssocID="{DC0C8194-614A-426C-BEB5-1FDF28576D7B}" presName="LevelTwoTextNode" presStyleLbl="node2" presStyleIdx="1" presStyleCnt="6">
        <dgm:presLayoutVars>
          <dgm:chPref val="3"/>
        </dgm:presLayoutVars>
      </dgm:prSet>
      <dgm:spPr/>
    </dgm:pt>
    <dgm:pt modelId="{D862DC23-584F-45B7-95D9-7C11C3463D3B}" type="pres">
      <dgm:prSet presAssocID="{DC0C8194-614A-426C-BEB5-1FDF28576D7B}" presName="level3hierChild" presStyleCnt="0"/>
      <dgm:spPr/>
    </dgm:pt>
    <dgm:pt modelId="{9E824C30-154C-417B-88F1-CEF09B6A968F}" type="pres">
      <dgm:prSet presAssocID="{EAF341D2-7906-424D-ABA8-0F60D806E9C9}" presName="conn2-1" presStyleLbl="parChTrans1D2" presStyleIdx="2" presStyleCnt="6"/>
      <dgm:spPr/>
    </dgm:pt>
    <dgm:pt modelId="{C9D54B27-F9CB-41D5-A5F7-E6C50630C046}" type="pres">
      <dgm:prSet presAssocID="{EAF341D2-7906-424D-ABA8-0F60D806E9C9}" presName="connTx" presStyleLbl="parChTrans1D2" presStyleIdx="2" presStyleCnt="6"/>
      <dgm:spPr/>
    </dgm:pt>
    <dgm:pt modelId="{9FCE494F-E4B1-489A-9389-07ACA192CC95}" type="pres">
      <dgm:prSet presAssocID="{0E4C7180-DDE6-4033-BC3B-4658AD88BB68}" presName="root2" presStyleCnt="0"/>
      <dgm:spPr/>
    </dgm:pt>
    <dgm:pt modelId="{D348C505-BD4C-44C7-BF03-9E61EF4C7EFF}" type="pres">
      <dgm:prSet presAssocID="{0E4C7180-DDE6-4033-BC3B-4658AD88BB68}" presName="LevelTwoTextNode" presStyleLbl="node2" presStyleIdx="2" presStyleCnt="6">
        <dgm:presLayoutVars>
          <dgm:chPref val="3"/>
        </dgm:presLayoutVars>
      </dgm:prSet>
      <dgm:spPr/>
    </dgm:pt>
    <dgm:pt modelId="{9A5BCF66-4D54-4BC8-A46D-48DB12D3D75F}" type="pres">
      <dgm:prSet presAssocID="{0E4C7180-DDE6-4033-BC3B-4658AD88BB68}" presName="level3hierChild" presStyleCnt="0"/>
      <dgm:spPr/>
    </dgm:pt>
    <dgm:pt modelId="{B4D75B9B-F02B-4AB5-9ED6-960578AB5EBD}" type="pres">
      <dgm:prSet presAssocID="{A5E75ACC-7D21-4423-A95C-06A11A022943}" presName="conn2-1" presStyleLbl="parChTrans1D2" presStyleIdx="3" presStyleCnt="6"/>
      <dgm:spPr/>
    </dgm:pt>
    <dgm:pt modelId="{1B3092A0-2F21-4CF0-AF7B-B50CA5CF72FA}" type="pres">
      <dgm:prSet presAssocID="{A5E75ACC-7D21-4423-A95C-06A11A022943}" presName="connTx" presStyleLbl="parChTrans1D2" presStyleIdx="3" presStyleCnt="6"/>
      <dgm:spPr/>
    </dgm:pt>
    <dgm:pt modelId="{2F196885-800B-4F3F-B7F7-091A9273316F}" type="pres">
      <dgm:prSet presAssocID="{4FABA5A4-E948-4151-9022-AFA5EA8DE6F9}" presName="root2" presStyleCnt="0"/>
      <dgm:spPr/>
    </dgm:pt>
    <dgm:pt modelId="{24BA929B-F52B-4722-B0E1-E15221942E37}" type="pres">
      <dgm:prSet presAssocID="{4FABA5A4-E948-4151-9022-AFA5EA8DE6F9}" presName="LevelTwoTextNode" presStyleLbl="node2" presStyleIdx="3" presStyleCnt="6">
        <dgm:presLayoutVars>
          <dgm:chPref val="3"/>
        </dgm:presLayoutVars>
      </dgm:prSet>
      <dgm:spPr/>
    </dgm:pt>
    <dgm:pt modelId="{8C31A74F-4886-4999-B0B1-A0ADB3FE8C05}" type="pres">
      <dgm:prSet presAssocID="{4FABA5A4-E948-4151-9022-AFA5EA8DE6F9}" presName="level3hierChild" presStyleCnt="0"/>
      <dgm:spPr/>
    </dgm:pt>
    <dgm:pt modelId="{788E43E2-F39F-444F-B249-EA2062EF189C}" type="pres">
      <dgm:prSet presAssocID="{67A566F9-BBFB-43E4-9C7A-21EB9E818E93}" presName="conn2-1" presStyleLbl="parChTrans1D2" presStyleIdx="4" presStyleCnt="6"/>
      <dgm:spPr/>
    </dgm:pt>
    <dgm:pt modelId="{9F35A2B9-42EF-4434-854E-5D0022929578}" type="pres">
      <dgm:prSet presAssocID="{67A566F9-BBFB-43E4-9C7A-21EB9E818E93}" presName="connTx" presStyleLbl="parChTrans1D2" presStyleIdx="4" presStyleCnt="6"/>
      <dgm:spPr/>
    </dgm:pt>
    <dgm:pt modelId="{47383CB5-AFF1-4B1D-845B-B91EC3F3098A}" type="pres">
      <dgm:prSet presAssocID="{3B7FC404-7F65-4D99-9A4B-91C9AF764B54}" presName="root2" presStyleCnt="0"/>
      <dgm:spPr/>
    </dgm:pt>
    <dgm:pt modelId="{E76CE2E8-55C8-4D9A-976B-DE568B2346A3}" type="pres">
      <dgm:prSet presAssocID="{3B7FC404-7F65-4D99-9A4B-91C9AF764B54}" presName="LevelTwoTextNode" presStyleLbl="node2" presStyleIdx="4" presStyleCnt="6">
        <dgm:presLayoutVars>
          <dgm:chPref val="3"/>
        </dgm:presLayoutVars>
      </dgm:prSet>
      <dgm:spPr/>
    </dgm:pt>
    <dgm:pt modelId="{4CAC9BC3-A7F2-4737-A807-E267952F7AC7}" type="pres">
      <dgm:prSet presAssocID="{3B7FC404-7F65-4D99-9A4B-91C9AF764B54}" presName="level3hierChild" presStyleCnt="0"/>
      <dgm:spPr/>
    </dgm:pt>
    <dgm:pt modelId="{104FA69B-B873-4A6D-90AF-174B5E416A9D}" type="pres">
      <dgm:prSet presAssocID="{A3E4D433-DA50-4B0A-9DB2-4350F7BFFA03}" presName="conn2-1" presStyleLbl="parChTrans1D2" presStyleIdx="5" presStyleCnt="6"/>
      <dgm:spPr/>
    </dgm:pt>
    <dgm:pt modelId="{E3D352E9-CE21-46A6-97FC-40AB90128714}" type="pres">
      <dgm:prSet presAssocID="{A3E4D433-DA50-4B0A-9DB2-4350F7BFFA03}" presName="connTx" presStyleLbl="parChTrans1D2" presStyleIdx="5" presStyleCnt="6"/>
      <dgm:spPr/>
    </dgm:pt>
    <dgm:pt modelId="{701CFA8A-3511-4A74-B796-19F825E8DF16}" type="pres">
      <dgm:prSet presAssocID="{052B4595-B7EF-4FED-913D-9A91E7B78D6C}" presName="root2" presStyleCnt="0"/>
      <dgm:spPr/>
    </dgm:pt>
    <dgm:pt modelId="{1793315C-1486-471F-9AED-8F4BDD506D5E}" type="pres">
      <dgm:prSet presAssocID="{052B4595-B7EF-4FED-913D-9A91E7B78D6C}" presName="LevelTwoTextNode" presStyleLbl="node2" presStyleIdx="5" presStyleCnt="6">
        <dgm:presLayoutVars>
          <dgm:chPref val="3"/>
        </dgm:presLayoutVars>
      </dgm:prSet>
      <dgm:spPr/>
    </dgm:pt>
    <dgm:pt modelId="{1569294A-6A33-48E0-9B6A-276AAD1B97C6}" type="pres">
      <dgm:prSet presAssocID="{052B4595-B7EF-4FED-913D-9A91E7B78D6C}" presName="level3hierChild" presStyleCnt="0"/>
      <dgm:spPr/>
    </dgm:pt>
  </dgm:ptLst>
  <dgm:cxnLst>
    <dgm:cxn modelId="{14A23800-6B02-4B9E-A981-62297A19F768}" srcId="{BF851680-718D-4659-A7F1-62D700EE2982}" destId="{E6B6BF7A-CBF5-463E-AE63-664476A0037B}" srcOrd="0" destOrd="0" parTransId="{3BEDD61E-5E38-4046-8F42-37932E0D4621}" sibTransId="{E86C4752-FC25-4F1A-8FB9-700E942B9AAB}"/>
    <dgm:cxn modelId="{AF65990A-E376-4EB6-8905-457BE6339B40}" type="presOf" srcId="{A3E4D433-DA50-4B0A-9DB2-4350F7BFFA03}" destId="{E3D352E9-CE21-46A6-97FC-40AB90128714}" srcOrd="1" destOrd="0" presId="urn:microsoft.com/office/officeart/2008/layout/HorizontalMultiLevelHierarchy"/>
    <dgm:cxn modelId="{774F6E18-F746-401E-8EBC-94138A2BD45A}" type="presOf" srcId="{3B7FC404-7F65-4D99-9A4B-91C9AF764B54}" destId="{E76CE2E8-55C8-4D9A-976B-DE568B2346A3}" srcOrd="0" destOrd="0" presId="urn:microsoft.com/office/officeart/2008/layout/HorizontalMultiLevelHierarchy"/>
    <dgm:cxn modelId="{AF061B21-78EE-46BB-A084-D84E503BDBF1}" type="presOf" srcId="{BF851680-718D-4659-A7F1-62D700EE2982}" destId="{24A1A189-54F7-4AFA-AB52-AC6F7A9704B6}" srcOrd="0" destOrd="0" presId="urn:microsoft.com/office/officeart/2008/layout/HorizontalMultiLevelHierarchy"/>
    <dgm:cxn modelId="{0B6F6225-7950-484B-B855-E60B6E36045D}" srcId="{E6B6BF7A-CBF5-463E-AE63-664476A0037B}" destId="{DC0C8194-614A-426C-BEB5-1FDF28576D7B}" srcOrd="1" destOrd="0" parTransId="{2CE36467-B2C2-49F6-8579-9319052ED648}" sibTransId="{F9DED710-A29A-4548-833F-63730EB6952E}"/>
    <dgm:cxn modelId="{E6DED726-AFB6-4F6C-A46B-95D43FBCCC83}" type="presOf" srcId="{8660FA0E-64BA-435C-A3E6-90C76DE2296C}" destId="{1D86D5CF-C0D1-490A-B1A2-7444AEE9F7B8}" srcOrd="0" destOrd="0" presId="urn:microsoft.com/office/officeart/2008/layout/HorizontalMultiLevelHierarchy"/>
    <dgm:cxn modelId="{5DBB5927-2EBB-438E-97CD-D4A5426EAD7E}" type="presOf" srcId="{A3E4D433-DA50-4B0A-9DB2-4350F7BFFA03}" destId="{104FA69B-B873-4A6D-90AF-174B5E416A9D}" srcOrd="0" destOrd="0" presId="urn:microsoft.com/office/officeart/2008/layout/HorizontalMultiLevelHierarchy"/>
    <dgm:cxn modelId="{A9FCEC3D-CBD5-46D1-BEEC-E24E3E068138}" type="presOf" srcId="{24AF3404-89D4-407C-B845-E8D3F4E87168}" destId="{15BE12C0-0E12-4B98-9FDC-796972153B6B}" srcOrd="0" destOrd="0" presId="urn:microsoft.com/office/officeart/2008/layout/HorizontalMultiLevelHierarchy"/>
    <dgm:cxn modelId="{204F9061-46B8-4FF3-AFB7-590A01C7E6E9}" type="presOf" srcId="{EAF341D2-7906-424D-ABA8-0F60D806E9C9}" destId="{9E824C30-154C-417B-88F1-CEF09B6A968F}" srcOrd="0" destOrd="0" presId="urn:microsoft.com/office/officeart/2008/layout/HorizontalMultiLevelHierarchy"/>
    <dgm:cxn modelId="{61FD276B-2458-43E5-9E18-BF2B5B043F59}" srcId="{E6B6BF7A-CBF5-463E-AE63-664476A0037B}" destId="{4FABA5A4-E948-4151-9022-AFA5EA8DE6F9}" srcOrd="3" destOrd="0" parTransId="{A5E75ACC-7D21-4423-A95C-06A11A022943}" sibTransId="{E26E585D-B07D-4218-A5C8-BEC2E76AAB86}"/>
    <dgm:cxn modelId="{C36FDD54-9CE7-4BBF-96D2-52727B4BBA84}" type="presOf" srcId="{DC0C8194-614A-426C-BEB5-1FDF28576D7B}" destId="{91EBBEE0-6849-48F9-9E9A-3494A3E5B256}" srcOrd="0" destOrd="0" presId="urn:microsoft.com/office/officeart/2008/layout/HorizontalMultiLevelHierarchy"/>
    <dgm:cxn modelId="{4F0D887A-81A5-4F12-8480-B82F82372823}" type="presOf" srcId="{E6B6BF7A-CBF5-463E-AE63-664476A0037B}" destId="{C6FFA92B-555B-47F9-A11F-7697E66CDA6A}" srcOrd="0" destOrd="0" presId="urn:microsoft.com/office/officeart/2008/layout/HorizontalMultiLevelHierarchy"/>
    <dgm:cxn modelId="{02041B7D-BC1C-469E-9BD8-6B4BE594FD76}" type="presOf" srcId="{67A566F9-BBFB-43E4-9C7A-21EB9E818E93}" destId="{9F35A2B9-42EF-4434-854E-5D0022929578}" srcOrd="1" destOrd="0" presId="urn:microsoft.com/office/officeart/2008/layout/HorizontalMultiLevelHierarchy"/>
    <dgm:cxn modelId="{9C217F81-56BA-4C3D-8802-00C24FAA640F}" type="presOf" srcId="{A5E75ACC-7D21-4423-A95C-06A11A022943}" destId="{1B3092A0-2F21-4CF0-AF7B-B50CA5CF72FA}" srcOrd="1" destOrd="0" presId="urn:microsoft.com/office/officeart/2008/layout/HorizontalMultiLevelHierarchy"/>
    <dgm:cxn modelId="{C6E94082-7049-44EA-9BC9-33A32FBE7A74}" type="presOf" srcId="{2CE36467-B2C2-49F6-8579-9319052ED648}" destId="{97428E32-8D7B-466F-B31E-64265093ED81}" srcOrd="1" destOrd="0" presId="urn:microsoft.com/office/officeart/2008/layout/HorizontalMultiLevelHierarchy"/>
    <dgm:cxn modelId="{C182C092-5A3A-4484-B96F-8C1A324E88FF}" type="presOf" srcId="{8660FA0E-64BA-435C-A3E6-90C76DE2296C}" destId="{74441054-F817-43B2-9285-EBD5509DEF31}" srcOrd="1" destOrd="0" presId="urn:microsoft.com/office/officeart/2008/layout/HorizontalMultiLevelHierarchy"/>
    <dgm:cxn modelId="{AED56C95-F07F-48B9-8C10-A7FA44A95277}" type="presOf" srcId="{EAF341D2-7906-424D-ABA8-0F60D806E9C9}" destId="{C9D54B27-F9CB-41D5-A5F7-E6C50630C046}" srcOrd="1" destOrd="0" presId="urn:microsoft.com/office/officeart/2008/layout/HorizontalMultiLevelHierarchy"/>
    <dgm:cxn modelId="{AEF0FAA0-E558-4905-A241-ADAB4B4FE286}" type="presOf" srcId="{2CE36467-B2C2-49F6-8579-9319052ED648}" destId="{FEF73A97-7505-4A34-B52D-6CA22737090C}" srcOrd="0" destOrd="0" presId="urn:microsoft.com/office/officeart/2008/layout/HorizontalMultiLevelHierarchy"/>
    <dgm:cxn modelId="{877C6AAD-F17D-46E7-87D8-72E5C2F16B4C}" srcId="{E6B6BF7A-CBF5-463E-AE63-664476A0037B}" destId="{0E4C7180-DDE6-4033-BC3B-4658AD88BB68}" srcOrd="2" destOrd="0" parTransId="{EAF341D2-7906-424D-ABA8-0F60D806E9C9}" sibTransId="{3F0B8DA2-1263-4C62-9CC0-7C2583D09B11}"/>
    <dgm:cxn modelId="{2E7E3DB4-833B-461D-BF42-BAB6DF83917B}" type="presOf" srcId="{67A566F9-BBFB-43E4-9C7A-21EB9E818E93}" destId="{788E43E2-F39F-444F-B249-EA2062EF189C}" srcOrd="0" destOrd="0" presId="urn:microsoft.com/office/officeart/2008/layout/HorizontalMultiLevelHierarchy"/>
    <dgm:cxn modelId="{EE1BCFB6-738B-480D-B965-3A74E8833D5C}" type="presOf" srcId="{052B4595-B7EF-4FED-913D-9A91E7B78D6C}" destId="{1793315C-1486-471F-9AED-8F4BDD506D5E}" srcOrd="0" destOrd="0" presId="urn:microsoft.com/office/officeart/2008/layout/HorizontalMultiLevelHierarchy"/>
    <dgm:cxn modelId="{6BF59AD2-7172-43C8-82EF-0AEC9276B39B}" srcId="{E6B6BF7A-CBF5-463E-AE63-664476A0037B}" destId="{052B4595-B7EF-4FED-913D-9A91E7B78D6C}" srcOrd="5" destOrd="0" parTransId="{A3E4D433-DA50-4B0A-9DB2-4350F7BFFA03}" sibTransId="{B425BF05-4D34-40A7-8BFD-565C17708D20}"/>
    <dgm:cxn modelId="{16C749D8-7932-4D9A-B79A-F00303733B0E}" srcId="{E6B6BF7A-CBF5-463E-AE63-664476A0037B}" destId="{24AF3404-89D4-407C-B845-E8D3F4E87168}" srcOrd="0" destOrd="0" parTransId="{8660FA0E-64BA-435C-A3E6-90C76DE2296C}" sibTransId="{D47EA782-2B9E-4885-ABFC-CA791B04F45B}"/>
    <dgm:cxn modelId="{BE30A3E5-064B-4EB9-BBA8-D2CB9406CD36}" type="presOf" srcId="{4FABA5A4-E948-4151-9022-AFA5EA8DE6F9}" destId="{24BA929B-F52B-4722-B0E1-E15221942E37}" srcOrd="0" destOrd="0" presId="urn:microsoft.com/office/officeart/2008/layout/HorizontalMultiLevelHierarchy"/>
    <dgm:cxn modelId="{B8B1C6EF-0DCE-42EB-A1B0-6E863ED68966}" type="presOf" srcId="{0E4C7180-DDE6-4033-BC3B-4658AD88BB68}" destId="{D348C505-BD4C-44C7-BF03-9E61EF4C7EFF}" srcOrd="0" destOrd="0" presId="urn:microsoft.com/office/officeart/2008/layout/HorizontalMultiLevelHierarchy"/>
    <dgm:cxn modelId="{677C60F0-AD04-40E4-9BA5-112A264D130D}" srcId="{E6B6BF7A-CBF5-463E-AE63-664476A0037B}" destId="{3B7FC404-7F65-4D99-9A4B-91C9AF764B54}" srcOrd="4" destOrd="0" parTransId="{67A566F9-BBFB-43E4-9C7A-21EB9E818E93}" sibTransId="{BED07ACA-CD50-424C-9127-BAA89D1C2290}"/>
    <dgm:cxn modelId="{A4F53FF4-2A68-48AB-A9A0-1DB433C00510}" type="presOf" srcId="{A5E75ACC-7D21-4423-A95C-06A11A022943}" destId="{B4D75B9B-F02B-4AB5-9ED6-960578AB5EBD}" srcOrd="0" destOrd="0" presId="urn:microsoft.com/office/officeart/2008/layout/HorizontalMultiLevelHierarchy"/>
    <dgm:cxn modelId="{1432B36D-4496-4D0A-9EA4-34EFFEC0C778}" type="presParOf" srcId="{24A1A189-54F7-4AFA-AB52-AC6F7A9704B6}" destId="{7FEC4B2D-10E5-4DA2-82D5-2867EF47487A}" srcOrd="0" destOrd="0" presId="urn:microsoft.com/office/officeart/2008/layout/HorizontalMultiLevelHierarchy"/>
    <dgm:cxn modelId="{A15C9D65-DCE4-4FC9-A1E0-D6C4E7473DCE}" type="presParOf" srcId="{7FEC4B2D-10E5-4DA2-82D5-2867EF47487A}" destId="{C6FFA92B-555B-47F9-A11F-7697E66CDA6A}" srcOrd="0" destOrd="0" presId="urn:microsoft.com/office/officeart/2008/layout/HorizontalMultiLevelHierarchy"/>
    <dgm:cxn modelId="{BFD19FFD-5487-4A36-AC73-799B00F70FBE}" type="presParOf" srcId="{7FEC4B2D-10E5-4DA2-82D5-2867EF47487A}" destId="{19FECD37-006E-498F-8014-3BC712889CD7}" srcOrd="1" destOrd="0" presId="urn:microsoft.com/office/officeart/2008/layout/HorizontalMultiLevelHierarchy"/>
    <dgm:cxn modelId="{B97BCCD7-9486-4171-8DD5-93CF37E77B64}" type="presParOf" srcId="{19FECD37-006E-498F-8014-3BC712889CD7}" destId="{1D86D5CF-C0D1-490A-B1A2-7444AEE9F7B8}" srcOrd="0" destOrd="0" presId="urn:microsoft.com/office/officeart/2008/layout/HorizontalMultiLevelHierarchy"/>
    <dgm:cxn modelId="{6E74201B-D073-4AA6-B37B-F50CF7C11607}" type="presParOf" srcId="{1D86D5CF-C0D1-490A-B1A2-7444AEE9F7B8}" destId="{74441054-F817-43B2-9285-EBD5509DEF31}" srcOrd="0" destOrd="0" presId="urn:microsoft.com/office/officeart/2008/layout/HorizontalMultiLevelHierarchy"/>
    <dgm:cxn modelId="{1AD39682-F4FF-4E45-BE8C-75303672D779}" type="presParOf" srcId="{19FECD37-006E-498F-8014-3BC712889CD7}" destId="{375BE10E-0B7C-4C7D-8265-F1305ADB67FE}" srcOrd="1" destOrd="0" presId="urn:microsoft.com/office/officeart/2008/layout/HorizontalMultiLevelHierarchy"/>
    <dgm:cxn modelId="{279CD20E-8C36-48FD-8B3B-6064D79A9D22}" type="presParOf" srcId="{375BE10E-0B7C-4C7D-8265-F1305ADB67FE}" destId="{15BE12C0-0E12-4B98-9FDC-796972153B6B}" srcOrd="0" destOrd="0" presId="urn:microsoft.com/office/officeart/2008/layout/HorizontalMultiLevelHierarchy"/>
    <dgm:cxn modelId="{97B0DF6E-FDB3-44A4-9E38-71972F94DB03}" type="presParOf" srcId="{375BE10E-0B7C-4C7D-8265-F1305ADB67FE}" destId="{1CB08076-0806-496A-9254-5C5086640F5E}" srcOrd="1" destOrd="0" presId="urn:microsoft.com/office/officeart/2008/layout/HorizontalMultiLevelHierarchy"/>
    <dgm:cxn modelId="{77048C87-BB48-4952-82AF-52CF249E8118}" type="presParOf" srcId="{19FECD37-006E-498F-8014-3BC712889CD7}" destId="{FEF73A97-7505-4A34-B52D-6CA22737090C}" srcOrd="2" destOrd="0" presId="urn:microsoft.com/office/officeart/2008/layout/HorizontalMultiLevelHierarchy"/>
    <dgm:cxn modelId="{403E0365-D55A-44B7-A3D2-E018B3F789C1}" type="presParOf" srcId="{FEF73A97-7505-4A34-B52D-6CA22737090C}" destId="{97428E32-8D7B-466F-B31E-64265093ED81}" srcOrd="0" destOrd="0" presId="urn:microsoft.com/office/officeart/2008/layout/HorizontalMultiLevelHierarchy"/>
    <dgm:cxn modelId="{682F91D6-E743-4E5B-81F1-0D7AFF79FA1F}" type="presParOf" srcId="{19FECD37-006E-498F-8014-3BC712889CD7}" destId="{19158FD8-16E2-498D-9356-C0CCA1C95B31}" srcOrd="3" destOrd="0" presId="urn:microsoft.com/office/officeart/2008/layout/HorizontalMultiLevelHierarchy"/>
    <dgm:cxn modelId="{17B4B673-11F7-46E0-91FD-26DF8F6AADAB}" type="presParOf" srcId="{19158FD8-16E2-498D-9356-C0CCA1C95B31}" destId="{91EBBEE0-6849-48F9-9E9A-3494A3E5B256}" srcOrd="0" destOrd="0" presId="urn:microsoft.com/office/officeart/2008/layout/HorizontalMultiLevelHierarchy"/>
    <dgm:cxn modelId="{A09AF68C-9921-48C4-A6F0-35031A071C59}" type="presParOf" srcId="{19158FD8-16E2-498D-9356-C0CCA1C95B31}" destId="{D862DC23-584F-45B7-95D9-7C11C3463D3B}" srcOrd="1" destOrd="0" presId="urn:microsoft.com/office/officeart/2008/layout/HorizontalMultiLevelHierarchy"/>
    <dgm:cxn modelId="{3F929641-282B-4EE5-9575-40F2FE9E0291}" type="presParOf" srcId="{19FECD37-006E-498F-8014-3BC712889CD7}" destId="{9E824C30-154C-417B-88F1-CEF09B6A968F}" srcOrd="4" destOrd="0" presId="urn:microsoft.com/office/officeart/2008/layout/HorizontalMultiLevelHierarchy"/>
    <dgm:cxn modelId="{AACCA5DE-EE8A-4966-8983-E01E3317950F}" type="presParOf" srcId="{9E824C30-154C-417B-88F1-CEF09B6A968F}" destId="{C9D54B27-F9CB-41D5-A5F7-E6C50630C046}" srcOrd="0" destOrd="0" presId="urn:microsoft.com/office/officeart/2008/layout/HorizontalMultiLevelHierarchy"/>
    <dgm:cxn modelId="{617D58FE-E876-48EA-9C0E-6CD1E482CE5B}" type="presParOf" srcId="{19FECD37-006E-498F-8014-3BC712889CD7}" destId="{9FCE494F-E4B1-489A-9389-07ACA192CC95}" srcOrd="5" destOrd="0" presId="urn:microsoft.com/office/officeart/2008/layout/HorizontalMultiLevelHierarchy"/>
    <dgm:cxn modelId="{A91BF4A6-10FB-4F66-AF19-2479C1C0E916}" type="presParOf" srcId="{9FCE494F-E4B1-489A-9389-07ACA192CC95}" destId="{D348C505-BD4C-44C7-BF03-9E61EF4C7EFF}" srcOrd="0" destOrd="0" presId="urn:microsoft.com/office/officeart/2008/layout/HorizontalMultiLevelHierarchy"/>
    <dgm:cxn modelId="{FFAB3803-A08F-46CD-BBBA-CC643B3F9635}" type="presParOf" srcId="{9FCE494F-E4B1-489A-9389-07ACA192CC95}" destId="{9A5BCF66-4D54-4BC8-A46D-48DB12D3D75F}" srcOrd="1" destOrd="0" presId="urn:microsoft.com/office/officeart/2008/layout/HorizontalMultiLevelHierarchy"/>
    <dgm:cxn modelId="{5DF6B50E-FD1C-42D4-A64F-F5D9D245B7B5}" type="presParOf" srcId="{19FECD37-006E-498F-8014-3BC712889CD7}" destId="{B4D75B9B-F02B-4AB5-9ED6-960578AB5EBD}" srcOrd="6" destOrd="0" presId="urn:microsoft.com/office/officeart/2008/layout/HorizontalMultiLevelHierarchy"/>
    <dgm:cxn modelId="{62E890BD-151A-440D-8523-9EA948443AA9}" type="presParOf" srcId="{B4D75B9B-F02B-4AB5-9ED6-960578AB5EBD}" destId="{1B3092A0-2F21-4CF0-AF7B-B50CA5CF72FA}" srcOrd="0" destOrd="0" presId="urn:microsoft.com/office/officeart/2008/layout/HorizontalMultiLevelHierarchy"/>
    <dgm:cxn modelId="{3FA2D5FF-1166-4C02-A0C2-71014D849F82}" type="presParOf" srcId="{19FECD37-006E-498F-8014-3BC712889CD7}" destId="{2F196885-800B-4F3F-B7F7-091A9273316F}" srcOrd="7" destOrd="0" presId="urn:microsoft.com/office/officeart/2008/layout/HorizontalMultiLevelHierarchy"/>
    <dgm:cxn modelId="{6E18E75F-3F3B-4CA8-9627-826135D8C998}" type="presParOf" srcId="{2F196885-800B-4F3F-B7F7-091A9273316F}" destId="{24BA929B-F52B-4722-B0E1-E15221942E37}" srcOrd="0" destOrd="0" presId="urn:microsoft.com/office/officeart/2008/layout/HorizontalMultiLevelHierarchy"/>
    <dgm:cxn modelId="{E525E5B5-91E1-495B-877A-3BFE6D6FF4BA}" type="presParOf" srcId="{2F196885-800B-4F3F-B7F7-091A9273316F}" destId="{8C31A74F-4886-4999-B0B1-A0ADB3FE8C05}" srcOrd="1" destOrd="0" presId="urn:microsoft.com/office/officeart/2008/layout/HorizontalMultiLevelHierarchy"/>
    <dgm:cxn modelId="{3CD8E3CC-0829-491C-87AE-9EA39EDC613D}" type="presParOf" srcId="{19FECD37-006E-498F-8014-3BC712889CD7}" destId="{788E43E2-F39F-444F-B249-EA2062EF189C}" srcOrd="8" destOrd="0" presId="urn:microsoft.com/office/officeart/2008/layout/HorizontalMultiLevelHierarchy"/>
    <dgm:cxn modelId="{9D27AB28-08EE-40A5-A4ED-4156B41AF0D8}" type="presParOf" srcId="{788E43E2-F39F-444F-B249-EA2062EF189C}" destId="{9F35A2B9-42EF-4434-854E-5D0022929578}" srcOrd="0" destOrd="0" presId="urn:microsoft.com/office/officeart/2008/layout/HorizontalMultiLevelHierarchy"/>
    <dgm:cxn modelId="{D56D219C-D63B-483E-902D-1F2EC73E87B4}" type="presParOf" srcId="{19FECD37-006E-498F-8014-3BC712889CD7}" destId="{47383CB5-AFF1-4B1D-845B-B91EC3F3098A}" srcOrd="9" destOrd="0" presId="urn:microsoft.com/office/officeart/2008/layout/HorizontalMultiLevelHierarchy"/>
    <dgm:cxn modelId="{613A436D-EE74-4B5E-8CDC-CC18F2B33060}" type="presParOf" srcId="{47383CB5-AFF1-4B1D-845B-B91EC3F3098A}" destId="{E76CE2E8-55C8-4D9A-976B-DE568B2346A3}" srcOrd="0" destOrd="0" presId="urn:microsoft.com/office/officeart/2008/layout/HorizontalMultiLevelHierarchy"/>
    <dgm:cxn modelId="{2A8283D3-7D38-4A91-99CD-440FA327F350}" type="presParOf" srcId="{47383CB5-AFF1-4B1D-845B-B91EC3F3098A}" destId="{4CAC9BC3-A7F2-4737-A807-E267952F7AC7}" srcOrd="1" destOrd="0" presId="urn:microsoft.com/office/officeart/2008/layout/HorizontalMultiLevelHierarchy"/>
    <dgm:cxn modelId="{612F62D7-150F-45A4-9399-5276A6B048C1}" type="presParOf" srcId="{19FECD37-006E-498F-8014-3BC712889CD7}" destId="{104FA69B-B873-4A6D-90AF-174B5E416A9D}" srcOrd="10" destOrd="0" presId="urn:microsoft.com/office/officeart/2008/layout/HorizontalMultiLevelHierarchy"/>
    <dgm:cxn modelId="{04F93D7B-3CBE-4D23-8C9D-1A2A5AE90232}" type="presParOf" srcId="{104FA69B-B873-4A6D-90AF-174B5E416A9D}" destId="{E3D352E9-CE21-46A6-97FC-40AB90128714}" srcOrd="0" destOrd="0" presId="urn:microsoft.com/office/officeart/2008/layout/HorizontalMultiLevelHierarchy"/>
    <dgm:cxn modelId="{DE051923-B26C-4391-B8C6-32549B459C84}" type="presParOf" srcId="{19FECD37-006E-498F-8014-3BC712889CD7}" destId="{701CFA8A-3511-4A74-B796-19F825E8DF16}" srcOrd="11" destOrd="0" presId="urn:microsoft.com/office/officeart/2008/layout/HorizontalMultiLevelHierarchy"/>
    <dgm:cxn modelId="{AAD55196-07B7-42EA-B781-AF78473A5CD3}" type="presParOf" srcId="{701CFA8A-3511-4A74-B796-19F825E8DF16}" destId="{1793315C-1486-471F-9AED-8F4BDD506D5E}" srcOrd="0" destOrd="0" presId="urn:microsoft.com/office/officeart/2008/layout/HorizontalMultiLevelHierarchy"/>
    <dgm:cxn modelId="{AEF823A7-4042-4374-A754-4F9317A0B033}" type="presParOf" srcId="{701CFA8A-3511-4A74-B796-19F825E8DF16}" destId="{1569294A-6A33-48E0-9B6A-276AAD1B97C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4FA69B-B873-4A6D-90AF-174B5E416A9D}">
      <dsp:nvSpPr>
        <dsp:cNvPr id="0" name=""/>
        <dsp:cNvSpPr/>
      </dsp:nvSpPr>
      <dsp:spPr>
        <a:xfrm>
          <a:off x="5524502" y="2621604"/>
          <a:ext cx="474180" cy="2258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7090" y="0"/>
              </a:lnTo>
              <a:lnTo>
                <a:pt x="237090" y="2258861"/>
              </a:lnTo>
              <a:lnTo>
                <a:pt x="474180" y="2258861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/>
        </a:p>
      </dsp:txBody>
      <dsp:txXfrm>
        <a:off x="5703890" y="3693332"/>
        <a:ext cx="115404" cy="115404"/>
      </dsp:txXfrm>
    </dsp:sp>
    <dsp:sp modelId="{788E43E2-F39F-444F-B249-EA2062EF189C}">
      <dsp:nvSpPr>
        <dsp:cNvPr id="0" name=""/>
        <dsp:cNvSpPr/>
      </dsp:nvSpPr>
      <dsp:spPr>
        <a:xfrm>
          <a:off x="5524502" y="2621604"/>
          <a:ext cx="474180" cy="1355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7090" y="0"/>
              </a:lnTo>
              <a:lnTo>
                <a:pt x="237090" y="1355317"/>
              </a:lnTo>
              <a:lnTo>
                <a:pt x="474180" y="1355317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725695" y="3263366"/>
        <a:ext cx="71793" cy="71793"/>
      </dsp:txXfrm>
    </dsp:sp>
    <dsp:sp modelId="{B4D75B9B-F02B-4AB5-9ED6-960578AB5EBD}">
      <dsp:nvSpPr>
        <dsp:cNvPr id="0" name=""/>
        <dsp:cNvSpPr/>
      </dsp:nvSpPr>
      <dsp:spPr>
        <a:xfrm>
          <a:off x="5524502" y="2621604"/>
          <a:ext cx="474180" cy="451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7090" y="0"/>
              </a:lnTo>
              <a:lnTo>
                <a:pt x="237090" y="451772"/>
              </a:lnTo>
              <a:lnTo>
                <a:pt x="474180" y="451772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745219" y="2831117"/>
        <a:ext cx="32746" cy="32746"/>
      </dsp:txXfrm>
    </dsp:sp>
    <dsp:sp modelId="{9E824C30-154C-417B-88F1-CEF09B6A968F}">
      <dsp:nvSpPr>
        <dsp:cNvPr id="0" name=""/>
        <dsp:cNvSpPr/>
      </dsp:nvSpPr>
      <dsp:spPr>
        <a:xfrm>
          <a:off x="5524502" y="2169832"/>
          <a:ext cx="474180" cy="451772"/>
        </a:xfrm>
        <a:custGeom>
          <a:avLst/>
          <a:gdLst/>
          <a:ahLst/>
          <a:cxnLst/>
          <a:rect l="0" t="0" r="0" b="0"/>
          <a:pathLst>
            <a:path>
              <a:moveTo>
                <a:pt x="0" y="451772"/>
              </a:moveTo>
              <a:lnTo>
                <a:pt x="237090" y="451772"/>
              </a:lnTo>
              <a:lnTo>
                <a:pt x="237090" y="0"/>
              </a:lnTo>
              <a:lnTo>
                <a:pt x="474180" y="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745219" y="2379344"/>
        <a:ext cx="32746" cy="32746"/>
      </dsp:txXfrm>
    </dsp:sp>
    <dsp:sp modelId="{FEF73A97-7505-4A34-B52D-6CA22737090C}">
      <dsp:nvSpPr>
        <dsp:cNvPr id="0" name=""/>
        <dsp:cNvSpPr/>
      </dsp:nvSpPr>
      <dsp:spPr>
        <a:xfrm>
          <a:off x="5524502" y="1266287"/>
          <a:ext cx="474180" cy="1355317"/>
        </a:xfrm>
        <a:custGeom>
          <a:avLst/>
          <a:gdLst/>
          <a:ahLst/>
          <a:cxnLst/>
          <a:rect l="0" t="0" r="0" b="0"/>
          <a:pathLst>
            <a:path>
              <a:moveTo>
                <a:pt x="0" y="1355317"/>
              </a:moveTo>
              <a:lnTo>
                <a:pt x="237090" y="1355317"/>
              </a:lnTo>
              <a:lnTo>
                <a:pt x="237090" y="0"/>
              </a:lnTo>
              <a:lnTo>
                <a:pt x="474180" y="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725695" y="1908049"/>
        <a:ext cx="71793" cy="71793"/>
      </dsp:txXfrm>
    </dsp:sp>
    <dsp:sp modelId="{1D86D5CF-C0D1-490A-B1A2-7444AEE9F7B8}">
      <dsp:nvSpPr>
        <dsp:cNvPr id="0" name=""/>
        <dsp:cNvSpPr/>
      </dsp:nvSpPr>
      <dsp:spPr>
        <a:xfrm>
          <a:off x="5524502" y="362742"/>
          <a:ext cx="474180" cy="2258861"/>
        </a:xfrm>
        <a:custGeom>
          <a:avLst/>
          <a:gdLst/>
          <a:ahLst/>
          <a:cxnLst/>
          <a:rect l="0" t="0" r="0" b="0"/>
          <a:pathLst>
            <a:path>
              <a:moveTo>
                <a:pt x="0" y="2258861"/>
              </a:moveTo>
              <a:lnTo>
                <a:pt x="237090" y="2258861"/>
              </a:lnTo>
              <a:lnTo>
                <a:pt x="237090" y="0"/>
              </a:lnTo>
              <a:lnTo>
                <a:pt x="474180" y="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/>
        </a:p>
      </dsp:txBody>
      <dsp:txXfrm>
        <a:off x="5703890" y="1434471"/>
        <a:ext cx="115404" cy="115404"/>
      </dsp:txXfrm>
    </dsp:sp>
    <dsp:sp modelId="{C6FFA92B-555B-47F9-A11F-7697E66CDA6A}">
      <dsp:nvSpPr>
        <dsp:cNvPr id="0" name=""/>
        <dsp:cNvSpPr/>
      </dsp:nvSpPr>
      <dsp:spPr>
        <a:xfrm rot="16200000">
          <a:off x="3260885" y="2260186"/>
          <a:ext cx="3804398" cy="722835"/>
        </a:xfrm>
        <a:prstGeom prst="rect">
          <a:avLst/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Он (она) одеваются (как?) Они одеваются (как?)</a:t>
          </a:r>
        </a:p>
      </dsp:txBody>
      <dsp:txXfrm>
        <a:off x="3260885" y="2260186"/>
        <a:ext cx="3804398" cy="722835"/>
      </dsp:txXfrm>
    </dsp:sp>
    <dsp:sp modelId="{15BE12C0-0E12-4B98-9FDC-796972153B6B}">
      <dsp:nvSpPr>
        <dsp:cNvPr id="0" name=""/>
        <dsp:cNvSpPr/>
      </dsp:nvSpPr>
      <dsp:spPr>
        <a:xfrm>
          <a:off x="5998682" y="1324"/>
          <a:ext cx="2370901" cy="72283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немодно</a:t>
          </a:r>
        </a:p>
      </dsp:txBody>
      <dsp:txXfrm>
        <a:off x="5998682" y="1324"/>
        <a:ext cx="2370901" cy="722835"/>
      </dsp:txXfrm>
    </dsp:sp>
    <dsp:sp modelId="{91EBBEE0-6849-48F9-9E9A-3494A3E5B256}">
      <dsp:nvSpPr>
        <dsp:cNvPr id="0" name=""/>
        <dsp:cNvSpPr/>
      </dsp:nvSpPr>
      <dsp:spPr>
        <a:xfrm>
          <a:off x="5998682" y="904869"/>
          <a:ext cx="2370901" cy="72283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старомодно</a:t>
          </a:r>
        </a:p>
      </dsp:txBody>
      <dsp:txXfrm>
        <a:off x="5998682" y="904869"/>
        <a:ext cx="2370901" cy="722835"/>
      </dsp:txXfrm>
    </dsp:sp>
    <dsp:sp modelId="{D348C505-BD4C-44C7-BF03-9E61EF4C7EFF}">
      <dsp:nvSpPr>
        <dsp:cNvPr id="0" name=""/>
        <dsp:cNvSpPr/>
      </dsp:nvSpPr>
      <dsp:spPr>
        <a:xfrm>
          <a:off x="5998682" y="1808414"/>
          <a:ext cx="2370901" cy="72283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модно</a:t>
          </a:r>
        </a:p>
      </dsp:txBody>
      <dsp:txXfrm>
        <a:off x="5998682" y="1808414"/>
        <a:ext cx="2370901" cy="722835"/>
      </dsp:txXfrm>
    </dsp:sp>
    <dsp:sp modelId="{24BA929B-F52B-4722-B0E1-E15221942E37}">
      <dsp:nvSpPr>
        <dsp:cNvPr id="0" name=""/>
        <dsp:cNvSpPr/>
      </dsp:nvSpPr>
      <dsp:spPr>
        <a:xfrm>
          <a:off x="5998682" y="2711958"/>
          <a:ext cx="2370901" cy="72283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со вкусом</a:t>
          </a:r>
        </a:p>
      </dsp:txBody>
      <dsp:txXfrm>
        <a:off x="5998682" y="2711958"/>
        <a:ext cx="2370901" cy="722835"/>
      </dsp:txXfrm>
    </dsp:sp>
    <dsp:sp modelId="{E76CE2E8-55C8-4D9A-976B-DE568B2346A3}">
      <dsp:nvSpPr>
        <dsp:cNvPr id="0" name=""/>
        <dsp:cNvSpPr/>
      </dsp:nvSpPr>
      <dsp:spPr>
        <a:xfrm>
          <a:off x="5998682" y="3615503"/>
          <a:ext cx="2370901" cy="72283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Стильно</a:t>
          </a:r>
        </a:p>
      </dsp:txBody>
      <dsp:txXfrm>
        <a:off x="5998682" y="3615503"/>
        <a:ext cx="2370901" cy="722835"/>
      </dsp:txXfrm>
    </dsp:sp>
    <dsp:sp modelId="{1793315C-1486-471F-9AED-8F4BDD506D5E}">
      <dsp:nvSpPr>
        <dsp:cNvPr id="0" name=""/>
        <dsp:cNvSpPr/>
      </dsp:nvSpPr>
      <dsp:spPr>
        <a:xfrm>
          <a:off x="5998682" y="4519048"/>
          <a:ext cx="2370901" cy="72283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элегантно</a:t>
          </a:r>
        </a:p>
      </dsp:txBody>
      <dsp:txXfrm>
        <a:off x="5998682" y="4519048"/>
        <a:ext cx="2370901" cy="7228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4FA69B-B873-4A6D-90AF-174B5E416A9D}">
      <dsp:nvSpPr>
        <dsp:cNvPr id="0" name=""/>
        <dsp:cNvSpPr/>
      </dsp:nvSpPr>
      <dsp:spPr>
        <a:xfrm>
          <a:off x="4023265" y="2509736"/>
          <a:ext cx="453502" cy="21603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6751" y="0"/>
              </a:lnTo>
              <a:lnTo>
                <a:pt x="226751" y="2160360"/>
              </a:lnTo>
              <a:lnTo>
                <a:pt x="453502" y="216036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>
        <a:off x="4194830" y="3534730"/>
        <a:ext cx="110372" cy="110372"/>
      </dsp:txXfrm>
    </dsp:sp>
    <dsp:sp modelId="{788E43E2-F39F-444F-B249-EA2062EF189C}">
      <dsp:nvSpPr>
        <dsp:cNvPr id="0" name=""/>
        <dsp:cNvSpPr/>
      </dsp:nvSpPr>
      <dsp:spPr>
        <a:xfrm>
          <a:off x="4023265" y="2509736"/>
          <a:ext cx="453502" cy="12962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6751" y="0"/>
              </a:lnTo>
              <a:lnTo>
                <a:pt x="226751" y="1296216"/>
              </a:lnTo>
              <a:lnTo>
                <a:pt x="453502" y="1296216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215685" y="3123513"/>
        <a:ext cx="68662" cy="68662"/>
      </dsp:txXfrm>
    </dsp:sp>
    <dsp:sp modelId="{B4D75B9B-F02B-4AB5-9ED6-960578AB5EBD}">
      <dsp:nvSpPr>
        <dsp:cNvPr id="0" name=""/>
        <dsp:cNvSpPr/>
      </dsp:nvSpPr>
      <dsp:spPr>
        <a:xfrm>
          <a:off x="4023265" y="2509736"/>
          <a:ext cx="453502" cy="432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6751" y="0"/>
              </a:lnTo>
              <a:lnTo>
                <a:pt x="226751" y="432072"/>
              </a:lnTo>
              <a:lnTo>
                <a:pt x="453502" y="432072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234357" y="2710113"/>
        <a:ext cx="31318" cy="31318"/>
      </dsp:txXfrm>
    </dsp:sp>
    <dsp:sp modelId="{9E824C30-154C-417B-88F1-CEF09B6A968F}">
      <dsp:nvSpPr>
        <dsp:cNvPr id="0" name=""/>
        <dsp:cNvSpPr/>
      </dsp:nvSpPr>
      <dsp:spPr>
        <a:xfrm>
          <a:off x="4023265" y="2077664"/>
          <a:ext cx="453502" cy="432072"/>
        </a:xfrm>
        <a:custGeom>
          <a:avLst/>
          <a:gdLst/>
          <a:ahLst/>
          <a:cxnLst/>
          <a:rect l="0" t="0" r="0" b="0"/>
          <a:pathLst>
            <a:path>
              <a:moveTo>
                <a:pt x="0" y="432072"/>
              </a:moveTo>
              <a:lnTo>
                <a:pt x="226751" y="432072"/>
              </a:lnTo>
              <a:lnTo>
                <a:pt x="226751" y="0"/>
              </a:lnTo>
              <a:lnTo>
                <a:pt x="453502" y="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234357" y="2278040"/>
        <a:ext cx="31318" cy="31318"/>
      </dsp:txXfrm>
    </dsp:sp>
    <dsp:sp modelId="{FEF73A97-7505-4A34-B52D-6CA22737090C}">
      <dsp:nvSpPr>
        <dsp:cNvPr id="0" name=""/>
        <dsp:cNvSpPr/>
      </dsp:nvSpPr>
      <dsp:spPr>
        <a:xfrm>
          <a:off x="4023265" y="1213520"/>
          <a:ext cx="453502" cy="1296216"/>
        </a:xfrm>
        <a:custGeom>
          <a:avLst/>
          <a:gdLst/>
          <a:ahLst/>
          <a:cxnLst/>
          <a:rect l="0" t="0" r="0" b="0"/>
          <a:pathLst>
            <a:path>
              <a:moveTo>
                <a:pt x="0" y="1296216"/>
              </a:moveTo>
              <a:lnTo>
                <a:pt x="226751" y="1296216"/>
              </a:lnTo>
              <a:lnTo>
                <a:pt x="226751" y="0"/>
              </a:lnTo>
              <a:lnTo>
                <a:pt x="453502" y="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215685" y="1827296"/>
        <a:ext cx="68662" cy="68662"/>
      </dsp:txXfrm>
    </dsp:sp>
    <dsp:sp modelId="{1D86D5CF-C0D1-490A-B1A2-7444AEE9F7B8}">
      <dsp:nvSpPr>
        <dsp:cNvPr id="0" name=""/>
        <dsp:cNvSpPr/>
      </dsp:nvSpPr>
      <dsp:spPr>
        <a:xfrm>
          <a:off x="4023265" y="349375"/>
          <a:ext cx="453502" cy="2160360"/>
        </a:xfrm>
        <a:custGeom>
          <a:avLst/>
          <a:gdLst/>
          <a:ahLst/>
          <a:cxnLst/>
          <a:rect l="0" t="0" r="0" b="0"/>
          <a:pathLst>
            <a:path>
              <a:moveTo>
                <a:pt x="0" y="2160360"/>
              </a:moveTo>
              <a:lnTo>
                <a:pt x="226751" y="2160360"/>
              </a:lnTo>
              <a:lnTo>
                <a:pt x="226751" y="0"/>
              </a:lnTo>
              <a:lnTo>
                <a:pt x="453502" y="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>
        <a:off x="4194830" y="1374369"/>
        <a:ext cx="110372" cy="110372"/>
      </dsp:txXfrm>
    </dsp:sp>
    <dsp:sp modelId="{C6FFA92B-555B-47F9-A11F-7697E66CDA6A}">
      <dsp:nvSpPr>
        <dsp:cNvPr id="0" name=""/>
        <dsp:cNvSpPr/>
      </dsp:nvSpPr>
      <dsp:spPr>
        <a:xfrm rot="16200000">
          <a:off x="1858356" y="2164078"/>
          <a:ext cx="3638502" cy="691315"/>
        </a:xfrm>
        <a:prstGeom prst="rect">
          <a:avLst/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Он (она) одеваются (как?) Они одеваются (как?)</a:t>
          </a:r>
        </a:p>
      </dsp:txBody>
      <dsp:txXfrm>
        <a:off x="1858356" y="2164078"/>
        <a:ext cx="3638502" cy="691315"/>
      </dsp:txXfrm>
    </dsp:sp>
    <dsp:sp modelId="{15BE12C0-0E12-4B98-9FDC-796972153B6B}">
      <dsp:nvSpPr>
        <dsp:cNvPr id="0" name=""/>
        <dsp:cNvSpPr/>
      </dsp:nvSpPr>
      <dsp:spPr>
        <a:xfrm>
          <a:off x="4476768" y="3718"/>
          <a:ext cx="2267514" cy="69131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немодно</a:t>
          </a:r>
        </a:p>
      </dsp:txBody>
      <dsp:txXfrm>
        <a:off x="4476768" y="3718"/>
        <a:ext cx="2267514" cy="691315"/>
      </dsp:txXfrm>
    </dsp:sp>
    <dsp:sp modelId="{91EBBEE0-6849-48F9-9E9A-3494A3E5B256}">
      <dsp:nvSpPr>
        <dsp:cNvPr id="0" name=""/>
        <dsp:cNvSpPr/>
      </dsp:nvSpPr>
      <dsp:spPr>
        <a:xfrm>
          <a:off x="4476768" y="867862"/>
          <a:ext cx="2267514" cy="69131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старомодно</a:t>
          </a:r>
        </a:p>
      </dsp:txBody>
      <dsp:txXfrm>
        <a:off x="4476768" y="867862"/>
        <a:ext cx="2267514" cy="691315"/>
      </dsp:txXfrm>
    </dsp:sp>
    <dsp:sp modelId="{D348C505-BD4C-44C7-BF03-9E61EF4C7EFF}">
      <dsp:nvSpPr>
        <dsp:cNvPr id="0" name=""/>
        <dsp:cNvSpPr/>
      </dsp:nvSpPr>
      <dsp:spPr>
        <a:xfrm>
          <a:off x="4476768" y="1732006"/>
          <a:ext cx="2267514" cy="69131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модно</a:t>
          </a:r>
        </a:p>
      </dsp:txBody>
      <dsp:txXfrm>
        <a:off x="4476768" y="1732006"/>
        <a:ext cx="2267514" cy="691315"/>
      </dsp:txXfrm>
    </dsp:sp>
    <dsp:sp modelId="{24BA929B-F52B-4722-B0E1-E15221942E37}">
      <dsp:nvSpPr>
        <dsp:cNvPr id="0" name=""/>
        <dsp:cNvSpPr/>
      </dsp:nvSpPr>
      <dsp:spPr>
        <a:xfrm>
          <a:off x="4476768" y="2596150"/>
          <a:ext cx="2267514" cy="69131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со вкусом</a:t>
          </a:r>
        </a:p>
      </dsp:txBody>
      <dsp:txXfrm>
        <a:off x="4476768" y="2596150"/>
        <a:ext cx="2267514" cy="691315"/>
      </dsp:txXfrm>
    </dsp:sp>
    <dsp:sp modelId="{E76CE2E8-55C8-4D9A-976B-DE568B2346A3}">
      <dsp:nvSpPr>
        <dsp:cNvPr id="0" name=""/>
        <dsp:cNvSpPr/>
      </dsp:nvSpPr>
      <dsp:spPr>
        <a:xfrm>
          <a:off x="4476768" y="3460295"/>
          <a:ext cx="2267514" cy="69131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Стильно</a:t>
          </a:r>
        </a:p>
      </dsp:txBody>
      <dsp:txXfrm>
        <a:off x="4476768" y="3460295"/>
        <a:ext cx="2267514" cy="691315"/>
      </dsp:txXfrm>
    </dsp:sp>
    <dsp:sp modelId="{1793315C-1486-471F-9AED-8F4BDD506D5E}">
      <dsp:nvSpPr>
        <dsp:cNvPr id="0" name=""/>
        <dsp:cNvSpPr/>
      </dsp:nvSpPr>
      <dsp:spPr>
        <a:xfrm>
          <a:off x="4476768" y="4324439"/>
          <a:ext cx="2267514" cy="691315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элегантно</a:t>
          </a:r>
        </a:p>
      </dsp:txBody>
      <dsp:txXfrm>
        <a:off x="4476768" y="4324439"/>
        <a:ext cx="2267514" cy="691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191C1CEA-1261-F19A-1AD8-1C05450CB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49370373-8F57-FE46-E89F-21E092A983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E44796A5-FB11-EF03-4765-CB850D2A6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B9BCDC41-783A-59D4-3A5A-7C8C4EB9F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565B1D99-9C17-98C6-A7C0-949345194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8214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7BDCEA7-E1A9-3EE4-D58B-D1DCE5B8A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15BC429C-ACFA-E8B0-8764-2586AFF50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6456F824-A0E2-A496-A984-07AF6B60B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549F6C93-C1EC-458B-68C8-9136F5B6E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EDCC523D-144D-DEC5-DC98-C2FEE00D7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4226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C5736BE2-2BD9-A2DC-A395-6E20F45B53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BD780BAF-4A18-1A2A-4946-04CCE9ED6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3A92E096-E268-CD88-EC4D-F9BA81A1D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C429AF3F-DD06-0180-0D63-C078E2923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6D5F9D7F-02DB-5834-5404-D691763AA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4518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E121D06-955F-2187-D735-86F835F2D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FB8EEC9F-AB45-5D05-224B-F16D80172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395AC7DD-2E36-C865-91A0-5921D5004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246164AD-B68E-B4F8-FCC7-E36A66C75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FDE833A4-6D49-EBFB-063E-17E4E5C7C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406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881680B4-7AB4-D9F5-E760-129DFCC87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55E23B56-98A8-484B-E7EB-BCE17B90D7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E561E57E-4B54-9D9E-7C4E-A835587B1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38AD691B-BA59-2098-8369-543AC31D7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1135F19C-B387-C3E1-498C-FC9E8A1DC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86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A8C9DF0-8650-18B1-C4FF-0BFCF0812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A9530ACE-9D8F-8718-E636-408889BE75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EA43DCAE-3AF9-829E-1277-AC6AE2CEE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12ED37A3-2B8C-9839-04A6-F247EC0B6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4DC4EC9F-AA8A-262A-E27A-86363A23B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59A36817-3692-0EC3-9A4E-36E287468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241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25AFE30B-1A19-1DA6-132E-FEBD04407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2B550EC0-10B0-F163-4250-8DC5700D3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ECDE1287-8CE9-DCAB-C150-24C93DDB7B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0B74B301-A1D8-3BA1-5A17-357AC22FA1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977653CD-62F3-4E82-2BCE-9F4F89E2F4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A30D4C94-0F75-84EB-79EF-886050031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3EADB5EC-0558-32F2-FAF4-5C4D8BD3A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943907D6-227A-2244-D94C-855D7B889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0190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595BE48-EB5F-0651-F100-177449598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1EBE93FE-D35D-7091-7DFE-B50D84FE5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4D4131CC-4185-6A03-F0D7-897309416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60A49356-17D6-B9DB-F954-4D5A432DF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7253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92EA3863-AC92-6F69-9C79-47F76B973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8FEF3634-4AD8-66BB-3112-CCEFAF2AC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C08E313A-A958-B1A8-F098-F61378ABD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834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2337E32-3517-8B88-F1A1-5014BC8B4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72302FF2-B90B-88CA-FC25-68F9651F4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86C32BBC-4D76-ACF9-0D2E-B6C3AD993F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10C4586A-6988-3FBA-D234-DB2277C58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AFA7FA70-46A0-777E-3718-373584AD4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F6103AE0-97CC-75F5-257A-D280C286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0024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4BE5273-9F2F-CFC5-8ACD-108FFA357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BBA3D1EA-41A9-C482-DC3D-71B4FDE849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498FDE88-713E-05C6-360F-4617C8526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69E439EB-C727-45C4-B2F2-1268BDEF8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B6D3CDD0-DC36-C00A-D5CF-23455BADD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98A3D7E6-D2B9-1B82-4033-72D81BD33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623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2798E0A5-A657-285F-521E-E9A651328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903728B7-F54B-1440-19DB-8FE52FAE0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E33B1078-5F47-0340-2B85-ED03E4D320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E26EA-942A-46F2-8B53-524570D14AF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72558123-554E-459E-8003-D647C3CDB9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7236CC1B-F4A5-0B54-0EA0-D9E4FDCE3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5B557-0D6F-4142-87DA-2C11EF2CC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2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ECD9890B-3246-FF96-4069-3B44A05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33345" y="490066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b="1" dirty="0">
                <a:solidFill>
                  <a:srgbClr val="CC3399"/>
                </a:solidFill>
              </a:rPr>
              <a:t>Стили в одежде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A99F6F1D-C91C-25EE-C9B0-1552860E26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7481" y="6209051"/>
            <a:ext cx="3456562" cy="561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ru-RU" sz="1400" b="1" dirty="0"/>
              <a:t>Лилиана КОНСТАНТИНОВ,</a:t>
            </a:r>
          </a:p>
          <a:p>
            <a:pPr>
              <a:lnSpc>
                <a:spcPct val="100000"/>
              </a:lnSpc>
            </a:pPr>
            <a:r>
              <a:rPr lang="ro-RO" sz="1400" b="1" dirty="0"/>
              <a:t>I </a:t>
            </a:r>
            <a:r>
              <a:rPr lang="ru-RU" sz="1400" b="1" dirty="0"/>
              <a:t>дидактическая категория</a:t>
            </a:r>
          </a:p>
        </p:txBody>
      </p:sp>
      <p:sp>
        <p:nvSpPr>
          <p:cNvPr id="7" name="Subtitlu 2">
            <a:extLst>
              <a:ext uri="{FF2B5EF4-FFF2-40B4-BE49-F238E27FC236}">
                <a16:creationId xmlns:a16="http://schemas.microsoft.com/office/drawing/2014/main" id="{85AA1DA3-ABC2-967A-556B-BEBE56809F0A}"/>
              </a:ext>
            </a:extLst>
          </p:cNvPr>
          <p:cNvSpPr txBox="1">
            <a:spLocks/>
          </p:cNvSpPr>
          <p:nvPr/>
        </p:nvSpPr>
        <p:spPr>
          <a:xfrm>
            <a:off x="4124529" y="209366"/>
            <a:ext cx="7859948" cy="56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b="1" dirty="0"/>
              <a:t>Теоретический Лицей «Петре </a:t>
            </a:r>
            <a:r>
              <a:rPr lang="ru-RU" b="1" dirty="0" err="1"/>
              <a:t>Штефэнукэ</a:t>
            </a:r>
            <a:r>
              <a:rPr lang="ru-RU" b="1" dirty="0"/>
              <a:t>» </a:t>
            </a:r>
            <a:r>
              <a:rPr lang="ru-RU" b="1" dirty="0" err="1"/>
              <a:t>Яловень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067043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E8922777-B6C3-70BB-49A4-05647AC7D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CC3399"/>
                </a:solidFill>
              </a:rPr>
              <a:t>Упражнение 4, 7 стр. 69 – письменно.</a:t>
            </a:r>
          </a:p>
        </p:txBody>
      </p:sp>
      <p:graphicFrame>
        <p:nvGraphicFramePr>
          <p:cNvPr id="2" name="Substituent conținut 1">
            <a:extLst>
              <a:ext uri="{FF2B5EF4-FFF2-40B4-BE49-F238E27FC236}">
                <a16:creationId xmlns:a16="http://schemas.microsoft.com/office/drawing/2014/main" id="{CFD9638B-3822-C676-07AB-9290699768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3710667"/>
              </p:ext>
            </p:extLst>
          </p:nvPr>
        </p:nvGraphicFramePr>
        <p:xfrm>
          <a:off x="4408251" y="1556425"/>
          <a:ext cx="10076233" cy="50194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585233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ECD9890B-3246-FF96-4069-3B44A055CE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C3399"/>
                </a:solidFill>
              </a:rPr>
              <a:t>Домашнее задание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A99F6F1D-C91C-25EE-C9B0-1552860E26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Текст читать;</a:t>
            </a:r>
          </a:p>
          <a:p>
            <a:r>
              <a:rPr lang="ru-RU" dirty="0"/>
              <a:t>Упражнение 10 стр. 69 – устно;</a:t>
            </a:r>
          </a:p>
          <a:p>
            <a:r>
              <a:rPr lang="ru-RU" dirty="0"/>
              <a:t>Упражнение 5 – письменно.</a:t>
            </a:r>
          </a:p>
        </p:txBody>
      </p:sp>
    </p:spTree>
    <p:extLst>
      <p:ext uri="{BB962C8B-B14F-4D97-AF65-F5344CB8AC3E}">
        <p14:creationId xmlns:p14="http://schemas.microsoft.com/office/powerpoint/2010/main" val="16120118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ine 5">
            <a:extLst>
              <a:ext uri="{FF2B5EF4-FFF2-40B4-BE49-F238E27FC236}">
                <a16:creationId xmlns:a16="http://schemas.microsoft.com/office/drawing/2014/main" id="{830A3AE3-E825-D406-C345-EE0ACF9716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9" y="840431"/>
            <a:ext cx="8211361" cy="364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488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55"/>
            <a:ext cx="12192000" cy="6858000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762EE841-7A13-8DAD-FD6C-06E74C514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8255"/>
            <a:ext cx="10515600" cy="1325563"/>
          </a:xfrm>
        </p:spPr>
        <p:txBody>
          <a:bodyPr>
            <a:normAutofit/>
          </a:bodyPr>
          <a:lstStyle/>
          <a:p>
            <a:r>
              <a:rPr lang="ru-RU" sz="8800" b="1" dirty="0"/>
              <a:t>Словарная работа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28AD6772-AD60-D787-2401-3DEB65463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6562" y="1572707"/>
            <a:ext cx="5048655" cy="38942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2700" b="1" dirty="0">
                <a:solidFill>
                  <a:srgbClr val="CC3399"/>
                </a:solidFill>
              </a:rPr>
              <a:t>Мода</a:t>
            </a:r>
          </a:p>
          <a:p>
            <a:pPr marL="0" indent="0">
              <a:buNone/>
            </a:pPr>
            <a:r>
              <a:rPr lang="ru-RU" sz="12700" b="1" dirty="0">
                <a:solidFill>
                  <a:srgbClr val="CC3399"/>
                </a:solidFill>
              </a:rPr>
              <a:t>Стиль</a:t>
            </a:r>
          </a:p>
          <a:p>
            <a:pPr marL="0" indent="0">
              <a:buNone/>
            </a:pPr>
            <a:r>
              <a:rPr lang="ru-RU" sz="12700" b="1" dirty="0">
                <a:solidFill>
                  <a:srgbClr val="CC3399"/>
                </a:solidFill>
              </a:rPr>
              <a:t>Вкус</a:t>
            </a:r>
          </a:p>
        </p:txBody>
      </p:sp>
    </p:spTree>
    <p:extLst>
      <p:ext uri="{BB962C8B-B14F-4D97-AF65-F5344CB8AC3E}">
        <p14:creationId xmlns:p14="http://schemas.microsoft.com/office/powerpoint/2010/main" val="3656404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BBBB3251-BBA5-D1C1-1666-FF76DC53E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b="1" dirty="0"/>
              <a:t>Стили в одежде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985A2041-0485-6E77-F880-CAF8907FD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835" y="1825625"/>
            <a:ext cx="11644008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3600" b="1" dirty="0"/>
              <a:t>Мода меняется, а стиль остаётся. Стиль – это то, что моде нравится. Недаром говорят: «На вкус и цвет товарищей нет». Вкус – это не просто следование моде, а чувство меры, умение одеваться в соответствии с ситуацией.</a:t>
            </a:r>
          </a:p>
          <a:p>
            <a:pPr marL="0" indent="0">
              <a:buNone/>
            </a:pPr>
            <a:r>
              <a:rPr lang="ru-RU" sz="3600" b="1" dirty="0"/>
              <a:t>	В настоящее время нет ни одного доминирующего стиля. Современная мода позволяет сосуществовать всем основным стилям.</a:t>
            </a:r>
          </a:p>
        </p:txBody>
      </p:sp>
    </p:spTree>
    <p:extLst>
      <p:ext uri="{BB962C8B-B14F-4D97-AF65-F5344CB8AC3E}">
        <p14:creationId xmlns:p14="http://schemas.microsoft.com/office/powerpoint/2010/main" val="16875653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BBBB3251-BBA5-D1C1-1666-FF76DC53E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b="1" dirty="0"/>
              <a:t>Стили в одежде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985A2041-0485-6E77-F880-CAF8907FD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78" y="1504612"/>
            <a:ext cx="11644008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4800" b="1" i="1" dirty="0"/>
              <a:t>Классический стиль: </a:t>
            </a:r>
            <a:r>
              <a:rPr lang="ru-RU" sz="4800" b="1" dirty="0"/>
              <a:t>деловой, строгий по форме и цвету костюм, жакет, свободные платья.</a:t>
            </a:r>
            <a:endParaRPr lang="ru-RU" sz="3600" b="1" dirty="0"/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926250C2-E5DC-CDE4-E936-578C6BF4C6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028" y="2989368"/>
            <a:ext cx="3452555" cy="386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43496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BBBB3251-BBA5-D1C1-1666-FF76DC53E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b="1" dirty="0"/>
              <a:t>Стили в одежде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985A2041-0485-6E77-F880-CAF8907FD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78" y="1504612"/>
            <a:ext cx="11644008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4800" b="1" i="1" dirty="0"/>
              <a:t>Романтический стиль: наря</a:t>
            </a:r>
            <a:r>
              <a:rPr lang="ru-RU" sz="4800" b="1" dirty="0"/>
              <a:t>дные платья и блузки из воздушных, лёгких или блестящих тканей.</a:t>
            </a:r>
            <a:endParaRPr lang="ru-RU" sz="3600" b="1" dirty="0"/>
          </a:p>
        </p:txBody>
      </p:sp>
      <p:pic>
        <p:nvPicPr>
          <p:cNvPr id="7" name="Imagine 6">
            <a:extLst>
              <a:ext uri="{FF2B5EF4-FFF2-40B4-BE49-F238E27FC236}">
                <a16:creationId xmlns:a16="http://schemas.microsoft.com/office/drawing/2014/main" id="{F5030C2D-D0FC-B2D2-9573-329EF79167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30175"/>
            <a:ext cx="5877440" cy="402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13854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BBBB3251-BBA5-D1C1-1666-FF76DC53E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379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b="1" dirty="0"/>
              <a:t>Стили в одежде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985A2041-0485-6E77-F880-CAF8907FD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78" y="1504612"/>
            <a:ext cx="1164400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3600" b="1" i="1" dirty="0"/>
              <a:t>Спортивный стиль: </a:t>
            </a:r>
            <a:r>
              <a:rPr lang="ru-RU" sz="3600" b="1" dirty="0"/>
              <a:t>(самый популярный среди молодёжи): свитера; блузки, похожие на мужские рубашки; куртки; плащи; шорты; шапочки; брюки; джинсы. Лёгкая, удобная, спортивная одежда отвечает требованиям нашего времени.</a:t>
            </a:r>
          </a:p>
          <a:p>
            <a:pPr marL="0" indent="0">
              <a:buNone/>
            </a:pPr>
            <a:r>
              <a:rPr lang="ru-RU" sz="3600" b="1" dirty="0"/>
              <a:t>                                                                             </a:t>
            </a:r>
            <a:r>
              <a:rPr lang="ru-RU" sz="2400" b="1" dirty="0"/>
              <a:t>(По Н. Александровой)</a:t>
            </a:r>
            <a:endParaRPr lang="ru-RU" b="1" dirty="0"/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D553D244-C7ED-9E32-E173-B05427A95F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240" y="3948026"/>
            <a:ext cx="4805510" cy="2810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342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E8922777-B6C3-70BB-49A4-05647AC7D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5102" y="102478"/>
            <a:ext cx="6443376" cy="1325563"/>
          </a:xfrm>
        </p:spPr>
        <p:txBody>
          <a:bodyPr>
            <a:normAutofit/>
          </a:bodyPr>
          <a:lstStyle/>
          <a:p>
            <a:r>
              <a:rPr lang="ru-RU" sz="8800" b="1" dirty="0">
                <a:solidFill>
                  <a:srgbClr val="CC3399"/>
                </a:solidFill>
              </a:rPr>
              <a:t>Подумайте!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B621A52D-9023-7ADF-DE6B-8625F9A34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/>
              <a:t>- Чем отличается мода от стиля?</a:t>
            </a:r>
          </a:p>
          <a:p>
            <a:pPr marL="0" indent="0">
              <a:buNone/>
            </a:pPr>
            <a:r>
              <a:rPr lang="ru-RU" sz="5400" b="1" dirty="0"/>
              <a:t>- Какие стили вы знаете?</a:t>
            </a:r>
          </a:p>
          <a:p>
            <a:pPr marL="0" indent="0">
              <a:buNone/>
            </a:pPr>
            <a:r>
              <a:rPr lang="ru-RU" sz="5400" b="1" dirty="0"/>
              <a:t>- Какой стиль предпочитаете вы? Почему?</a:t>
            </a:r>
          </a:p>
        </p:txBody>
      </p:sp>
    </p:spTree>
    <p:extLst>
      <p:ext uri="{BB962C8B-B14F-4D97-AF65-F5344CB8AC3E}">
        <p14:creationId xmlns:p14="http://schemas.microsoft.com/office/powerpoint/2010/main" val="37268750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E8922777-B6C3-70BB-49A4-05647AC7D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CC3399"/>
                </a:solidFill>
              </a:rPr>
              <a:t>Как охарактеризовать стиль одежды человека</a:t>
            </a:r>
          </a:p>
        </p:txBody>
      </p:sp>
      <p:graphicFrame>
        <p:nvGraphicFramePr>
          <p:cNvPr id="2" name="Substituent conținut 1">
            <a:extLst>
              <a:ext uri="{FF2B5EF4-FFF2-40B4-BE49-F238E27FC236}">
                <a16:creationId xmlns:a16="http://schemas.microsoft.com/office/drawing/2014/main" id="{CFD9638B-3822-C676-07AB-9290699768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9608107"/>
              </p:ext>
            </p:extLst>
          </p:nvPr>
        </p:nvGraphicFramePr>
        <p:xfrm>
          <a:off x="838200" y="1371600"/>
          <a:ext cx="13171251" cy="5243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891754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42759336-AF07-CBD9-4F3E-C4CD7597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ine 2">
            <a:extLst>
              <a:ext uri="{FF2B5EF4-FFF2-40B4-BE49-F238E27FC236}">
                <a16:creationId xmlns:a16="http://schemas.microsoft.com/office/drawing/2014/main" id="{39840432-C3E0-E15F-6D62-6BD0FB3BD7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013" y="130107"/>
            <a:ext cx="8059974" cy="7464942"/>
          </a:xfrm>
          <a:prstGeom prst="rect">
            <a:avLst/>
          </a:prstGeom>
        </p:spPr>
      </p:pic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B621A52D-9023-7ADF-DE6B-8625F9A34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3983" y="1825625"/>
            <a:ext cx="4863830" cy="1238588"/>
          </a:xfrm>
        </p:spPr>
        <p:txBody>
          <a:bodyPr>
            <a:normAutofit fontScale="62500" lnSpcReduction="20000"/>
          </a:bodyPr>
          <a:lstStyle/>
          <a:p>
            <a:r>
              <a:rPr lang="ru-RU" sz="3600" b="1" dirty="0"/>
              <a:t>Составьте диалог «В магазине одежды»;</a:t>
            </a:r>
          </a:p>
          <a:p>
            <a:r>
              <a:rPr lang="ru-RU" sz="3600" b="1" dirty="0"/>
              <a:t>Составьте диалог на базе упражнений 8 и 9 стр. 69.</a:t>
            </a:r>
          </a:p>
        </p:txBody>
      </p:sp>
      <p:sp>
        <p:nvSpPr>
          <p:cNvPr id="4" name="Titlu 3">
            <a:extLst>
              <a:ext uri="{FF2B5EF4-FFF2-40B4-BE49-F238E27FC236}">
                <a16:creationId xmlns:a16="http://schemas.microsoft.com/office/drawing/2014/main" id="{E8922777-B6C3-70BB-49A4-05647AC7D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172" y="250031"/>
            <a:ext cx="7339148" cy="1325563"/>
          </a:xfrm>
        </p:spPr>
        <p:txBody>
          <a:bodyPr>
            <a:normAutofit/>
          </a:bodyPr>
          <a:lstStyle/>
          <a:p>
            <a:r>
              <a:rPr lang="ru-RU" sz="8000" b="1" dirty="0">
                <a:solidFill>
                  <a:srgbClr val="CC3399"/>
                </a:solidFill>
              </a:rPr>
              <a:t>Работа в парах</a:t>
            </a:r>
          </a:p>
        </p:txBody>
      </p:sp>
    </p:spTree>
    <p:extLst>
      <p:ext uri="{BB962C8B-B14F-4D97-AF65-F5344CB8AC3E}">
        <p14:creationId xmlns:p14="http://schemas.microsoft.com/office/powerpoint/2010/main" val="9506001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299</Words>
  <Application>Microsoft Office PowerPoint</Application>
  <PresentationFormat>Ecran lat</PresentationFormat>
  <Paragraphs>45</Paragraphs>
  <Slides>12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Temă Office</vt:lpstr>
      <vt:lpstr>Стили в одежде</vt:lpstr>
      <vt:lpstr>Словарная работа</vt:lpstr>
      <vt:lpstr>Стили в одежде</vt:lpstr>
      <vt:lpstr>Стили в одежде</vt:lpstr>
      <vt:lpstr>Стили в одежде</vt:lpstr>
      <vt:lpstr>Стили в одежде</vt:lpstr>
      <vt:lpstr>Подумайте!</vt:lpstr>
      <vt:lpstr>Как охарактеризовать стиль одежды человека</vt:lpstr>
      <vt:lpstr>Работа в парах</vt:lpstr>
      <vt:lpstr>Упражнение 4, 7 стр. 69 – письменно.</vt:lpstr>
      <vt:lpstr>Домашнее задание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 в одежде</dc:title>
  <dc:creator>Пользователь</dc:creator>
  <cp:lastModifiedBy>Пользователь</cp:lastModifiedBy>
  <cp:revision>2</cp:revision>
  <dcterms:created xsi:type="dcterms:W3CDTF">2023-12-12T12:20:23Z</dcterms:created>
  <dcterms:modified xsi:type="dcterms:W3CDTF">2023-12-12T15:49:11Z</dcterms:modified>
</cp:coreProperties>
</file>