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813" y="2412581"/>
            <a:ext cx="13906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458" y="1828800"/>
            <a:ext cx="1285336" cy="128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683" y="3218372"/>
            <a:ext cx="1250111" cy="125011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071812" y="3114136"/>
            <a:ext cx="168185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0" name="Picture 6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658" y="2316941"/>
            <a:ext cx="2434183" cy="15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658" y="4127081"/>
            <a:ext cx="698043" cy="26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14204" y="3967653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= 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841" y="2317331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580" y="2316941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ребус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705" y="2316551"/>
            <a:ext cx="2366942" cy="190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58431" y="4676280"/>
            <a:ext cx="4711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и Лисица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3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971" y="1595887"/>
            <a:ext cx="975978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 с произведением «Ворона и Лисица».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словарную работу.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Определим главную мысль произведения.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84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arpan.ru/upload/files/images/20160603-d0bad180d18bd0bbd0bed0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879" y="224286"/>
            <a:ext cx="4856370" cy="64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78770" y="690113"/>
            <a:ext cx="45288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Крылов Иван Андреевич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1769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ноября 1844 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публицист, баснописец, поэт, издатель сатирико-просветительских журналов.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53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z/Zu1AiBlWSChonRtOw95Jq3gsjGp4dMrmbcVK2Q/slid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5" t="21009" r="24953" b="8763"/>
          <a:stretch/>
        </p:blipFill>
        <p:spPr bwMode="auto">
          <a:xfrm>
            <a:off x="4175185" y="240003"/>
            <a:ext cx="4515501" cy="645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0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ihi.ru/pics/2019/11/20/1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559" y="183892"/>
            <a:ext cx="2736873" cy="401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780" y="183892"/>
            <a:ext cx="2835385" cy="3640347"/>
          </a:xfrm>
          <a:prstGeom prst="rect">
            <a:avLst/>
          </a:prstGeom>
        </p:spPr>
      </p:pic>
      <p:pic>
        <p:nvPicPr>
          <p:cNvPr id="3076" name="Picture 4" descr="https://cdn.book24.ru/v2/ASE000000000723372/COVER/cover3d1__w6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220" y="183892"/>
            <a:ext cx="2811465" cy="413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808" y="2434248"/>
            <a:ext cx="2938460" cy="43486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4264" y="2373863"/>
            <a:ext cx="2972275" cy="447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6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4609" y="107853"/>
            <a:ext cx="2684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Взгромоздясь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4609" y="1095512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Пленил -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4609" y="1647753"/>
            <a:ext cx="1928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Гнусный -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4609" y="2199994"/>
            <a:ext cx="1922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Вещунья -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84609" y="2761720"/>
            <a:ext cx="2286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 послал -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4609" y="3336470"/>
            <a:ext cx="1436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Лесть -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569" y="3910550"/>
            <a:ext cx="1848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Льстить -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889" y="4523471"/>
            <a:ext cx="1999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впрок -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8663" y="5052248"/>
            <a:ext cx="1026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Зоб -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93794" y="107853"/>
            <a:ext cx="68249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взобраться с усилием, тяжестью на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что-то высокое.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 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                     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59912" y="1072754"/>
            <a:ext cx="18917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заворожил.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24188" y="1586177"/>
            <a:ext cx="4522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внушающий отвращение.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24188" y="2186970"/>
            <a:ext cx="7291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приносящая вести, в басне прозвище вороны.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76111" y="2775483"/>
            <a:ext cx="2751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случайно нашла.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05751" y="3336135"/>
            <a:ext cx="5948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лицемерное, уродливое восхваление.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34451" y="3911940"/>
            <a:ext cx="8208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хвалить из корыстного желания расположить к себе.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717487" y="4517914"/>
            <a:ext cx="2143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на пользу.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845769" y="5024517"/>
            <a:ext cx="96618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птиц, насекомых: расширенная часть пищевода, где накапливается и переваривается пища.</a:t>
            </a:r>
          </a:p>
        </p:txBody>
      </p:sp>
    </p:spTree>
    <p:extLst>
      <p:ext uri="{BB962C8B-B14F-4D97-AF65-F5344CB8AC3E}">
        <p14:creationId xmlns:p14="http://schemas.microsoft.com/office/powerpoint/2010/main" val="78089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2881" y="1542071"/>
            <a:ext cx="94775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- 1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строка - существительное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строка – 2 прилагательных.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- 3 строка – 3 глагола.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- 4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строка – предложение, раскрывающее суть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строка – слово, связанное с первым, отражающее его суть.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5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4370" y="1974343"/>
            <a:ext cx="80110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мне понравилось…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 узнал…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Было трудно…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смог…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Мне захотелось…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8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62</TotalTime>
  <Words>184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Franklin Gothic Book</vt:lpstr>
      <vt:lpstr>Times New Roman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Аня</cp:lastModifiedBy>
  <cp:revision>7</cp:revision>
  <dcterms:created xsi:type="dcterms:W3CDTF">2020-09-30T17:43:51Z</dcterms:created>
  <dcterms:modified xsi:type="dcterms:W3CDTF">2020-09-30T20:02:57Z</dcterms:modified>
</cp:coreProperties>
</file>