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mp3" ContentType="audio/mpeg"/>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0"/>
  </p:notesMasterIdLst>
  <p:handoutMasterIdLst>
    <p:handoutMasterId r:id="rId21"/>
  </p:handoutMasterIdLst>
  <p:sldIdLst>
    <p:sldId id="258" r:id="rId3"/>
    <p:sldId id="264" r:id="rId4"/>
    <p:sldId id="265" r:id="rId5"/>
    <p:sldId id="266" r:id="rId6"/>
    <p:sldId id="267" r:id="rId7"/>
    <p:sldId id="268" r:id="rId8"/>
    <p:sldId id="269" r:id="rId9"/>
    <p:sldId id="270" r:id="rId10"/>
    <p:sldId id="271" r:id="rId11"/>
    <p:sldId id="279" r:id="rId12"/>
    <p:sldId id="272" r:id="rId13"/>
    <p:sldId id="273" r:id="rId14"/>
    <p:sldId id="274" r:id="rId15"/>
    <p:sldId id="275" r:id="rId16"/>
    <p:sldId id="276" r:id="rId17"/>
    <p:sldId id="277" r:id="rId18"/>
    <p:sldId id="27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73" d="100"/>
          <a:sy n="73" d="100"/>
        </p:scale>
        <p:origin x="-612" y="-102"/>
      </p:cViewPr>
      <p:guideLst>
        <p:guide orient="horz" pos="2160"/>
        <p:guide pos="3840"/>
      </p:guideLst>
    </p:cSldViewPr>
  </p:slideViewPr>
  <p:notesTextViewPr>
    <p:cViewPr>
      <p:scale>
        <a:sx n="1" d="1"/>
        <a:sy n="1" d="1"/>
      </p:scale>
      <p:origin x="0" y="0"/>
    </p:cViewPr>
  </p:notesTextViewPr>
  <p:notesViewPr>
    <p:cSldViewPr snapToGrid="0">
      <p:cViewPr varScale="1">
        <p:scale>
          <a:sx n="85" d="100"/>
          <a:sy n="85" d="100"/>
        </p:scale>
        <p:origin x="1578" y="10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6409B0-8AC5-4972-B928-B810ED7C4C64}" type="datetimeFigureOut">
              <a:rPr lang="ru-RU" smtClean="0"/>
              <a:pPr/>
              <a:t>22.02.2018</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5C4A6D-6AC2-47E9-AEA1-B2364D54DA36}" type="slidenum">
              <a:rPr lang="ru-RU" smtClean="0"/>
              <a:pPr/>
              <a:t>‹#›</a:t>
            </a:fld>
            <a:endParaRPr lang="ru-RU" dirty="0"/>
          </a:p>
        </p:txBody>
      </p:sp>
    </p:spTree>
    <p:extLst>
      <p:ext uri="{BB962C8B-B14F-4D97-AF65-F5344CB8AC3E}">
        <p14:creationId xmlns:p14="http://schemas.microsoft.com/office/powerpoint/2010/main" xmlns="" val="1888149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noProof="0"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C9F228-FD28-4486-B12E-CC8CCDA7B98E}" type="datetimeFigureOut">
              <a:rPr lang="ru-RU" noProof="0" smtClean="0"/>
              <a:pPr/>
              <a:t>22.02.2018</a:t>
            </a:fld>
            <a:endParaRPr lang="ru-RU" noProof="0"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dirty="0" smtClean="0"/>
              <a:t>Образец текста</a:t>
            </a:r>
          </a:p>
          <a:p>
            <a:pPr lvl="1"/>
            <a:r>
              <a:rPr lang="ru-RU" noProof="0" dirty="0" smtClean="0"/>
              <a:t>Второй уровень</a:t>
            </a:r>
          </a:p>
          <a:p>
            <a:pPr lvl="2"/>
            <a:r>
              <a:rPr lang="ru-RU" noProof="0" dirty="0" smtClean="0"/>
              <a:t>Третий уровень</a:t>
            </a:r>
          </a:p>
          <a:p>
            <a:pPr lvl="3"/>
            <a:r>
              <a:rPr lang="ru-RU" noProof="0" dirty="0" smtClean="0"/>
              <a:t>Четвертый уровень</a:t>
            </a:r>
          </a:p>
          <a:p>
            <a:pPr lvl="4"/>
            <a:r>
              <a:rPr lang="ru-RU" noProof="0" dirty="0" smtClean="0"/>
              <a:t>Пятый уровень</a:t>
            </a:r>
            <a:endParaRPr lang="ru-RU" noProof="0" dirty="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noProof="0"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BB0A17-C634-4E0C-9850-802A7E30DAFA}" type="slidenum">
              <a:rPr lang="ru-RU" noProof="0" smtClean="0"/>
              <a:pPr/>
              <a:t>‹#›</a:t>
            </a:fld>
            <a:endParaRPr lang="ru-RU" noProof="0" dirty="0"/>
          </a:p>
        </p:txBody>
      </p:sp>
    </p:spTree>
    <p:extLst>
      <p:ext uri="{BB962C8B-B14F-4D97-AF65-F5344CB8AC3E}">
        <p14:creationId xmlns:p14="http://schemas.microsoft.com/office/powerpoint/2010/main" xmlns="" val="2634528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0" y="1904999"/>
            <a:ext cx="5486400" cy="2888381"/>
          </a:xfrm>
        </p:spPr>
        <p:txBody>
          <a:bodyPr anchor="b">
            <a:normAutofit/>
          </a:bodyPr>
          <a:lstStyle>
            <a:lvl1pPr algn="l">
              <a:defRPr sz="5000" b="1"/>
            </a:lvl1pPr>
          </a:lstStyle>
          <a:p>
            <a:r>
              <a:rPr lang="ru-RU" noProof="0" smtClean="0"/>
              <a:t>Образец заголовка</a:t>
            </a:r>
            <a:endParaRPr lang="ru-RU" noProof="0" dirty="0"/>
          </a:p>
        </p:txBody>
      </p:sp>
      <p:sp>
        <p:nvSpPr>
          <p:cNvPr id="3" name="Подзаголовок 2"/>
          <p:cNvSpPr>
            <a:spLocks noGrp="1"/>
          </p:cNvSpPr>
          <p:nvPr>
            <p:ph type="subTitle" idx="1"/>
          </p:nvPr>
        </p:nvSpPr>
        <p:spPr>
          <a:xfrm>
            <a:off x="6096000" y="5029200"/>
            <a:ext cx="5486400" cy="825583"/>
          </a:xfrm>
        </p:spPr>
        <p:txBody>
          <a:bodyPr>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noProof="0" smtClean="0"/>
              <a:t>Образец подзаголовка</a:t>
            </a:r>
            <a:endParaRPr lang="ru-RU" noProof="0" dirty="0"/>
          </a:p>
        </p:txBody>
      </p:sp>
      <p:cxnSp>
        <p:nvCxnSpPr>
          <p:cNvPr id="12" name="Прямая соединительная линия 11"/>
          <p:cNvCxnSpPr/>
          <p:nvPr/>
        </p:nvCxnSpPr>
        <p:spPr>
          <a:xfrm>
            <a:off x="6187440" y="4860758"/>
            <a:ext cx="53035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98067236"/>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p:txBody>
          <a:bodyPr vert="eaVert"/>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F077BB9F-04DD-4BEC-B746-E3998C50229B}" type="datetime1">
              <a:rPr lang="ru-RU" noProof="0" smtClean="0"/>
              <a:pPr/>
              <a:t>22.02.2018</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2757670087"/>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Прямоугольник 6"/>
          <p:cNvSpPr/>
          <p:nvPr/>
        </p:nvSpPr>
        <p:spPr>
          <a:xfrm>
            <a:off x="9906000" y="0"/>
            <a:ext cx="2286000" cy="6858000"/>
          </a:xfrm>
          <a:prstGeom prst="rect">
            <a:avLst/>
          </a:prstGeom>
          <a:gradFill flip="none" rotWithShape="1">
            <a:gsLst>
              <a:gs pos="20000">
                <a:schemeClr val="bg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Вертикальный заголовок 1"/>
          <p:cNvSpPr>
            <a:spLocks noGrp="1"/>
          </p:cNvSpPr>
          <p:nvPr>
            <p:ph type="title" orient="vert"/>
          </p:nvPr>
        </p:nvSpPr>
        <p:spPr>
          <a:xfrm>
            <a:off x="10210800" y="495300"/>
            <a:ext cx="1371600" cy="5829300"/>
          </a:xfrm>
        </p:spPr>
        <p:txBody>
          <a:bodyPr vert="eaVert"/>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a:xfrm>
            <a:off x="616017" y="495300"/>
            <a:ext cx="8527983" cy="5829300"/>
          </a:xfrm>
        </p:spPr>
        <p:txBody>
          <a:bodyPr vert="eaVert"/>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5B784123-CFCC-4353-8B30-DE0CCE4E62CF}" type="datetime1">
              <a:rPr lang="ru-RU" noProof="0" smtClean="0"/>
              <a:pPr/>
              <a:t>22.02.2018</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2550237737"/>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idx="1"/>
          </p:nvPr>
        </p:nvSpPr>
        <p:spPr/>
        <p:txBody>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061C3574-5682-4D4A-B7D7-D09D32527D76}" type="datetime1">
              <a:rPr lang="ru-RU" noProof="0" smtClean="0"/>
              <a:pPr/>
              <a:t>22.02.2018</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1488969841"/>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userDrawn="1"/>
        </p:nvSpPr>
        <p:spPr>
          <a:xfrm>
            <a:off x="0" y="1588168"/>
            <a:ext cx="12192000" cy="4584032"/>
          </a:xfrm>
          <a:prstGeom prst="rect">
            <a:avLst/>
          </a:prstGeom>
          <a:gradFill flip="none" rotWithShape="1">
            <a:gsLst>
              <a:gs pos="20000">
                <a:schemeClr val="bg1"/>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Полилиния 21"/>
          <p:cNvSpPr>
            <a:spLocks noEditPoints="1"/>
          </p:cNvSpPr>
          <p:nvPr/>
        </p:nvSpPr>
        <p:spPr bwMode="auto">
          <a:xfrm>
            <a:off x="9644514" y="197815"/>
            <a:ext cx="2333552" cy="6276549"/>
          </a:xfrm>
          <a:custGeom>
            <a:avLst/>
            <a:gdLst>
              <a:gd name="T0" fmla="*/ 520 w 728"/>
              <a:gd name="T1" fmla="*/ 954 h 1962"/>
              <a:gd name="T2" fmla="*/ 367 w 728"/>
              <a:gd name="T3" fmla="*/ 755 h 1962"/>
              <a:gd name="T4" fmla="*/ 440 w 728"/>
              <a:gd name="T5" fmla="*/ 671 h 1962"/>
              <a:gd name="T6" fmla="*/ 519 w 728"/>
              <a:gd name="T7" fmla="*/ 526 h 1962"/>
              <a:gd name="T8" fmla="*/ 536 w 728"/>
              <a:gd name="T9" fmla="*/ 215 h 1962"/>
              <a:gd name="T10" fmla="*/ 452 w 728"/>
              <a:gd name="T11" fmla="*/ 15 h 1962"/>
              <a:gd name="T12" fmla="*/ 294 w 728"/>
              <a:gd name="T13" fmla="*/ 205 h 1962"/>
              <a:gd name="T14" fmla="*/ 286 w 728"/>
              <a:gd name="T15" fmla="*/ 539 h 1962"/>
              <a:gd name="T16" fmla="*/ 128 w 728"/>
              <a:gd name="T17" fmla="*/ 793 h 1962"/>
              <a:gd name="T18" fmla="*/ 4 w 728"/>
              <a:gd name="T19" fmla="*/ 1131 h 1962"/>
              <a:gd name="T20" fmla="*/ 285 w 728"/>
              <a:gd name="T21" fmla="*/ 1491 h 1962"/>
              <a:gd name="T22" fmla="*/ 488 w 728"/>
              <a:gd name="T23" fmla="*/ 1551 h 1962"/>
              <a:gd name="T24" fmla="*/ 278 w 728"/>
              <a:gd name="T25" fmla="*/ 1894 h 1962"/>
              <a:gd name="T26" fmla="*/ 266 w 728"/>
              <a:gd name="T27" fmla="*/ 1869 h 1962"/>
              <a:gd name="T28" fmla="*/ 292 w 728"/>
              <a:gd name="T29" fmla="*/ 1866 h 1962"/>
              <a:gd name="T30" fmla="*/ 374 w 728"/>
              <a:gd name="T31" fmla="*/ 1777 h 1962"/>
              <a:gd name="T32" fmla="*/ 339 w 728"/>
              <a:gd name="T33" fmla="*/ 1681 h 1962"/>
              <a:gd name="T34" fmla="*/ 267 w 728"/>
              <a:gd name="T35" fmla="*/ 1653 h 1962"/>
              <a:gd name="T36" fmla="*/ 153 w 728"/>
              <a:gd name="T37" fmla="*/ 1776 h 1962"/>
              <a:gd name="T38" fmla="*/ 218 w 728"/>
              <a:gd name="T39" fmla="*/ 1908 h 1962"/>
              <a:gd name="T40" fmla="*/ 504 w 728"/>
              <a:gd name="T41" fmla="*/ 1889 h 1962"/>
              <a:gd name="T42" fmla="*/ 508 w 728"/>
              <a:gd name="T43" fmla="*/ 1473 h 1962"/>
              <a:gd name="T44" fmla="*/ 643 w 728"/>
              <a:gd name="T45" fmla="*/ 1050 h 1962"/>
              <a:gd name="T46" fmla="*/ 340 w 728"/>
              <a:gd name="T47" fmla="*/ 298 h 1962"/>
              <a:gd name="T48" fmla="*/ 445 w 728"/>
              <a:gd name="T49" fmla="*/ 174 h 1962"/>
              <a:gd name="T50" fmla="*/ 501 w 728"/>
              <a:gd name="T51" fmla="*/ 316 h 1962"/>
              <a:gd name="T52" fmla="*/ 333 w 728"/>
              <a:gd name="T53" fmla="*/ 576 h 1962"/>
              <a:gd name="T54" fmla="*/ 326 w 728"/>
              <a:gd name="T55" fmla="*/ 347 h 1962"/>
              <a:gd name="T56" fmla="*/ 360 w 728"/>
              <a:gd name="T57" fmla="*/ 1465 h 1962"/>
              <a:gd name="T58" fmla="*/ 188 w 728"/>
              <a:gd name="T59" fmla="*/ 1402 h 1962"/>
              <a:gd name="T60" fmla="*/ 110 w 728"/>
              <a:gd name="T61" fmla="*/ 1060 h 1962"/>
              <a:gd name="T62" fmla="*/ 298 w 728"/>
              <a:gd name="T63" fmla="*/ 818 h 1962"/>
              <a:gd name="T64" fmla="*/ 335 w 728"/>
              <a:gd name="T65" fmla="*/ 783 h 1962"/>
              <a:gd name="T66" fmla="*/ 262 w 728"/>
              <a:gd name="T67" fmla="*/ 1036 h 1962"/>
              <a:gd name="T68" fmla="*/ 273 w 728"/>
              <a:gd name="T69" fmla="*/ 1320 h 1962"/>
              <a:gd name="T70" fmla="*/ 340 w 728"/>
              <a:gd name="T71" fmla="*/ 1368 h 1962"/>
              <a:gd name="T72" fmla="*/ 374 w 728"/>
              <a:gd name="T73" fmla="*/ 1364 h 1962"/>
              <a:gd name="T74" fmla="*/ 303 w 728"/>
              <a:gd name="T75" fmla="*/ 1305 h 1962"/>
              <a:gd name="T76" fmla="*/ 394 w 728"/>
              <a:gd name="T77" fmla="*/ 1079 h 1962"/>
              <a:gd name="T78" fmla="*/ 429 w 728"/>
              <a:gd name="T79" fmla="*/ 1461 h 1962"/>
              <a:gd name="T80" fmla="*/ 580 w 728"/>
              <a:gd name="T81" fmla="*/ 1366 h 1962"/>
              <a:gd name="T82" fmla="*/ 428 w 728"/>
              <a:gd name="T83" fmla="*/ 1073 h 1962"/>
              <a:gd name="T84" fmla="*/ 607 w 728"/>
              <a:gd name="T85" fmla="*/ 1302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8" h="1962">
                <a:moveTo>
                  <a:pt x="643" y="1050"/>
                </a:moveTo>
                <a:cubicBezTo>
                  <a:pt x="611" y="1003"/>
                  <a:pt x="572" y="969"/>
                  <a:pt x="520" y="954"/>
                </a:cubicBezTo>
                <a:cubicBezTo>
                  <a:pt x="456" y="933"/>
                  <a:pt x="404" y="946"/>
                  <a:pt x="404" y="946"/>
                </a:cubicBezTo>
                <a:cubicBezTo>
                  <a:pt x="367" y="755"/>
                  <a:pt x="367" y="755"/>
                  <a:pt x="367" y="755"/>
                </a:cubicBezTo>
                <a:cubicBezTo>
                  <a:pt x="380" y="743"/>
                  <a:pt x="392" y="729"/>
                  <a:pt x="405" y="714"/>
                </a:cubicBezTo>
                <a:cubicBezTo>
                  <a:pt x="417" y="700"/>
                  <a:pt x="429" y="685"/>
                  <a:pt x="440" y="671"/>
                </a:cubicBezTo>
                <a:cubicBezTo>
                  <a:pt x="452" y="652"/>
                  <a:pt x="452" y="652"/>
                  <a:pt x="452" y="652"/>
                </a:cubicBezTo>
                <a:cubicBezTo>
                  <a:pt x="480" y="612"/>
                  <a:pt x="502" y="570"/>
                  <a:pt x="519" y="526"/>
                </a:cubicBezTo>
                <a:cubicBezTo>
                  <a:pt x="547" y="452"/>
                  <a:pt x="561" y="360"/>
                  <a:pt x="550" y="281"/>
                </a:cubicBezTo>
                <a:cubicBezTo>
                  <a:pt x="547" y="260"/>
                  <a:pt x="542" y="238"/>
                  <a:pt x="536" y="215"/>
                </a:cubicBezTo>
                <a:cubicBezTo>
                  <a:pt x="522" y="164"/>
                  <a:pt x="504" y="113"/>
                  <a:pt x="482" y="65"/>
                </a:cubicBezTo>
                <a:cubicBezTo>
                  <a:pt x="474" y="48"/>
                  <a:pt x="467" y="28"/>
                  <a:pt x="452" y="15"/>
                </a:cubicBezTo>
                <a:cubicBezTo>
                  <a:pt x="433" y="0"/>
                  <a:pt x="405" y="10"/>
                  <a:pt x="388" y="24"/>
                </a:cubicBezTo>
                <a:cubicBezTo>
                  <a:pt x="338" y="67"/>
                  <a:pt x="313" y="144"/>
                  <a:pt x="294" y="205"/>
                </a:cubicBezTo>
                <a:cubicBezTo>
                  <a:pt x="286" y="232"/>
                  <a:pt x="280" y="259"/>
                  <a:pt x="277" y="286"/>
                </a:cubicBezTo>
                <a:cubicBezTo>
                  <a:pt x="267" y="370"/>
                  <a:pt x="271" y="455"/>
                  <a:pt x="286" y="539"/>
                </a:cubicBezTo>
                <a:cubicBezTo>
                  <a:pt x="289" y="561"/>
                  <a:pt x="297" y="585"/>
                  <a:pt x="302" y="607"/>
                </a:cubicBezTo>
                <a:cubicBezTo>
                  <a:pt x="302" y="607"/>
                  <a:pt x="173" y="740"/>
                  <a:pt x="128" y="793"/>
                </a:cubicBezTo>
                <a:cubicBezTo>
                  <a:pt x="110" y="814"/>
                  <a:pt x="94" y="837"/>
                  <a:pt x="78" y="860"/>
                </a:cubicBezTo>
                <a:cubicBezTo>
                  <a:pt x="24" y="942"/>
                  <a:pt x="0" y="1034"/>
                  <a:pt x="4" y="1131"/>
                </a:cubicBezTo>
                <a:cubicBezTo>
                  <a:pt x="9" y="1231"/>
                  <a:pt x="56" y="1328"/>
                  <a:pt x="125" y="1398"/>
                </a:cubicBezTo>
                <a:cubicBezTo>
                  <a:pt x="171" y="1445"/>
                  <a:pt x="227" y="1476"/>
                  <a:pt x="285" y="1491"/>
                </a:cubicBezTo>
                <a:cubicBezTo>
                  <a:pt x="386" y="1517"/>
                  <a:pt x="472" y="1487"/>
                  <a:pt x="472" y="1487"/>
                </a:cubicBezTo>
                <a:cubicBezTo>
                  <a:pt x="472" y="1487"/>
                  <a:pt x="487" y="1547"/>
                  <a:pt x="488" y="1551"/>
                </a:cubicBezTo>
                <a:cubicBezTo>
                  <a:pt x="508" y="1647"/>
                  <a:pt x="549" y="1780"/>
                  <a:pt x="477" y="1862"/>
                </a:cubicBezTo>
                <a:cubicBezTo>
                  <a:pt x="432" y="1915"/>
                  <a:pt x="337" y="1932"/>
                  <a:pt x="278" y="1894"/>
                </a:cubicBezTo>
                <a:cubicBezTo>
                  <a:pt x="268" y="1888"/>
                  <a:pt x="262" y="1879"/>
                  <a:pt x="259" y="1869"/>
                </a:cubicBezTo>
                <a:cubicBezTo>
                  <a:pt x="261" y="1869"/>
                  <a:pt x="264" y="1869"/>
                  <a:pt x="266" y="1869"/>
                </a:cubicBezTo>
                <a:cubicBezTo>
                  <a:pt x="273" y="1869"/>
                  <a:pt x="279" y="1869"/>
                  <a:pt x="285" y="1868"/>
                </a:cubicBezTo>
                <a:cubicBezTo>
                  <a:pt x="287" y="1868"/>
                  <a:pt x="290" y="1867"/>
                  <a:pt x="292" y="1866"/>
                </a:cubicBezTo>
                <a:cubicBezTo>
                  <a:pt x="317" y="1860"/>
                  <a:pt x="339" y="1845"/>
                  <a:pt x="354" y="1825"/>
                </a:cubicBezTo>
                <a:cubicBezTo>
                  <a:pt x="365" y="1812"/>
                  <a:pt x="372" y="1796"/>
                  <a:pt x="374" y="1777"/>
                </a:cubicBezTo>
                <a:cubicBezTo>
                  <a:pt x="374" y="1772"/>
                  <a:pt x="375" y="1767"/>
                  <a:pt x="375" y="1762"/>
                </a:cubicBezTo>
                <a:cubicBezTo>
                  <a:pt x="375" y="1730"/>
                  <a:pt x="361" y="1701"/>
                  <a:pt x="339" y="1681"/>
                </a:cubicBezTo>
                <a:cubicBezTo>
                  <a:pt x="332" y="1674"/>
                  <a:pt x="324" y="1669"/>
                  <a:pt x="316" y="1665"/>
                </a:cubicBezTo>
                <a:cubicBezTo>
                  <a:pt x="301" y="1657"/>
                  <a:pt x="285" y="1653"/>
                  <a:pt x="267" y="1653"/>
                </a:cubicBezTo>
                <a:cubicBezTo>
                  <a:pt x="217" y="1653"/>
                  <a:pt x="174" y="1687"/>
                  <a:pt x="162" y="1734"/>
                </a:cubicBezTo>
                <a:cubicBezTo>
                  <a:pt x="157" y="1748"/>
                  <a:pt x="154" y="1762"/>
                  <a:pt x="153" y="1776"/>
                </a:cubicBezTo>
                <a:cubicBezTo>
                  <a:pt x="151" y="1800"/>
                  <a:pt x="156" y="1824"/>
                  <a:pt x="167" y="1845"/>
                </a:cubicBezTo>
                <a:cubicBezTo>
                  <a:pt x="179" y="1867"/>
                  <a:pt x="198" y="1894"/>
                  <a:pt x="218" y="1908"/>
                </a:cubicBezTo>
                <a:cubicBezTo>
                  <a:pt x="241" y="1924"/>
                  <a:pt x="267" y="1936"/>
                  <a:pt x="294" y="1943"/>
                </a:cubicBezTo>
                <a:cubicBezTo>
                  <a:pt x="364" y="1962"/>
                  <a:pt x="453" y="1943"/>
                  <a:pt x="504" y="1889"/>
                </a:cubicBezTo>
                <a:cubicBezTo>
                  <a:pt x="574" y="1816"/>
                  <a:pt x="559" y="1712"/>
                  <a:pt x="535" y="1605"/>
                </a:cubicBezTo>
                <a:cubicBezTo>
                  <a:pt x="530" y="1581"/>
                  <a:pt x="508" y="1477"/>
                  <a:pt x="508" y="1473"/>
                </a:cubicBezTo>
                <a:cubicBezTo>
                  <a:pt x="558" y="1450"/>
                  <a:pt x="601" y="1419"/>
                  <a:pt x="632" y="1377"/>
                </a:cubicBezTo>
                <a:cubicBezTo>
                  <a:pt x="728" y="1250"/>
                  <a:pt x="686" y="1113"/>
                  <a:pt x="643" y="1050"/>
                </a:cubicBezTo>
                <a:close/>
                <a:moveTo>
                  <a:pt x="326" y="347"/>
                </a:moveTo>
                <a:cubicBezTo>
                  <a:pt x="330" y="330"/>
                  <a:pt x="334" y="314"/>
                  <a:pt x="340" y="298"/>
                </a:cubicBezTo>
                <a:cubicBezTo>
                  <a:pt x="349" y="273"/>
                  <a:pt x="361" y="248"/>
                  <a:pt x="374" y="225"/>
                </a:cubicBezTo>
                <a:cubicBezTo>
                  <a:pt x="392" y="195"/>
                  <a:pt x="416" y="178"/>
                  <a:pt x="445" y="174"/>
                </a:cubicBezTo>
                <a:cubicBezTo>
                  <a:pt x="466" y="174"/>
                  <a:pt x="482" y="182"/>
                  <a:pt x="492" y="196"/>
                </a:cubicBezTo>
                <a:cubicBezTo>
                  <a:pt x="516" y="230"/>
                  <a:pt x="510" y="278"/>
                  <a:pt x="501" y="316"/>
                </a:cubicBezTo>
                <a:cubicBezTo>
                  <a:pt x="487" y="376"/>
                  <a:pt x="460" y="434"/>
                  <a:pt x="420" y="482"/>
                </a:cubicBezTo>
                <a:cubicBezTo>
                  <a:pt x="366" y="548"/>
                  <a:pt x="335" y="574"/>
                  <a:pt x="333" y="576"/>
                </a:cubicBezTo>
                <a:cubicBezTo>
                  <a:pt x="331" y="569"/>
                  <a:pt x="318" y="523"/>
                  <a:pt x="316" y="490"/>
                </a:cubicBezTo>
                <a:cubicBezTo>
                  <a:pt x="312" y="442"/>
                  <a:pt x="315" y="394"/>
                  <a:pt x="326" y="347"/>
                </a:cubicBezTo>
                <a:close/>
                <a:moveTo>
                  <a:pt x="429" y="1461"/>
                </a:moveTo>
                <a:cubicBezTo>
                  <a:pt x="406" y="1465"/>
                  <a:pt x="383" y="1466"/>
                  <a:pt x="360" y="1465"/>
                </a:cubicBezTo>
                <a:cubicBezTo>
                  <a:pt x="329" y="1464"/>
                  <a:pt x="298" y="1456"/>
                  <a:pt x="269" y="1446"/>
                </a:cubicBezTo>
                <a:cubicBezTo>
                  <a:pt x="240" y="1436"/>
                  <a:pt x="212" y="1420"/>
                  <a:pt x="188" y="1402"/>
                </a:cubicBezTo>
                <a:cubicBezTo>
                  <a:pt x="137" y="1364"/>
                  <a:pt x="98" y="1306"/>
                  <a:pt x="87" y="1244"/>
                </a:cubicBezTo>
                <a:cubicBezTo>
                  <a:pt x="76" y="1182"/>
                  <a:pt x="86" y="1118"/>
                  <a:pt x="110" y="1060"/>
                </a:cubicBezTo>
                <a:cubicBezTo>
                  <a:pt x="140" y="986"/>
                  <a:pt x="190" y="921"/>
                  <a:pt x="246" y="865"/>
                </a:cubicBezTo>
                <a:cubicBezTo>
                  <a:pt x="263" y="849"/>
                  <a:pt x="281" y="834"/>
                  <a:pt x="298" y="818"/>
                </a:cubicBezTo>
                <a:cubicBezTo>
                  <a:pt x="304" y="811"/>
                  <a:pt x="310" y="806"/>
                  <a:pt x="317" y="800"/>
                </a:cubicBezTo>
                <a:cubicBezTo>
                  <a:pt x="323" y="795"/>
                  <a:pt x="329" y="790"/>
                  <a:pt x="335" y="783"/>
                </a:cubicBezTo>
                <a:cubicBezTo>
                  <a:pt x="342" y="816"/>
                  <a:pt x="371" y="952"/>
                  <a:pt x="369" y="953"/>
                </a:cubicBezTo>
                <a:cubicBezTo>
                  <a:pt x="329" y="968"/>
                  <a:pt x="293" y="995"/>
                  <a:pt x="262" y="1036"/>
                </a:cubicBezTo>
                <a:cubicBezTo>
                  <a:pt x="214" y="1098"/>
                  <a:pt x="199" y="1188"/>
                  <a:pt x="234" y="1260"/>
                </a:cubicBezTo>
                <a:cubicBezTo>
                  <a:pt x="244" y="1281"/>
                  <a:pt x="257" y="1303"/>
                  <a:pt x="273" y="1320"/>
                </a:cubicBezTo>
                <a:cubicBezTo>
                  <a:pt x="280" y="1328"/>
                  <a:pt x="287" y="1335"/>
                  <a:pt x="294" y="1341"/>
                </a:cubicBezTo>
                <a:cubicBezTo>
                  <a:pt x="308" y="1352"/>
                  <a:pt x="323" y="1360"/>
                  <a:pt x="340" y="1368"/>
                </a:cubicBezTo>
                <a:cubicBezTo>
                  <a:pt x="347" y="1371"/>
                  <a:pt x="355" y="1375"/>
                  <a:pt x="362" y="1375"/>
                </a:cubicBezTo>
                <a:cubicBezTo>
                  <a:pt x="368" y="1375"/>
                  <a:pt x="374" y="1370"/>
                  <a:pt x="374" y="1364"/>
                </a:cubicBezTo>
                <a:cubicBezTo>
                  <a:pt x="374" y="1358"/>
                  <a:pt x="368" y="1354"/>
                  <a:pt x="364" y="1352"/>
                </a:cubicBezTo>
                <a:cubicBezTo>
                  <a:pt x="341" y="1342"/>
                  <a:pt x="321" y="1326"/>
                  <a:pt x="303" y="1305"/>
                </a:cubicBezTo>
                <a:cubicBezTo>
                  <a:pt x="259" y="1253"/>
                  <a:pt x="274" y="1176"/>
                  <a:pt x="318" y="1129"/>
                </a:cubicBezTo>
                <a:cubicBezTo>
                  <a:pt x="341" y="1104"/>
                  <a:pt x="366" y="1087"/>
                  <a:pt x="394" y="1079"/>
                </a:cubicBezTo>
                <a:cubicBezTo>
                  <a:pt x="464" y="1453"/>
                  <a:pt x="464" y="1453"/>
                  <a:pt x="464" y="1453"/>
                </a:cubicBezTo>
                <a:cubicBezTo>
                  <a:pt x="450" y="1457"/>
                  <a:pt x="441" y="1459"/>
                  <a:pt x="429" y="1461"/>
                </a:cubicBezTo>
                <a:close/>
                <a:moveTo>
                  <a:pt x="607" y="1302"/>
                </a:moveTo>
                <a:cubicBezTo>
                  <a:pt x="602" y="1324"/>
                  <a:pt x="592" y="1347"/>
                  <a:pt x="580" y="1366"/>
                </a:cubicBezTo>
                <a:cubicBezTo>
                  <a:pt x="554" y="1408"/>
                  <a:pt x="502" y="1441"/>
                  <a:pt x="502" y="1441"/>
                </a:cubicBezTo>
                <a:cubicBezTo>
                  <a:pt x="428" y="1073"/>
                  <a:pt x="428" y="1073"/>
                  <a:pt x="428" y="1073"/>
                </a:cubicBezTo>
                <a:cubicBezTo>
                  <a:pt x="472" y="1073"/>
                  <a:pt x="510" y="1086"/>
                  <a:pt x="543" y="1111"/>
                </a:cubicBezTo>
                <a:cubicBezTo>
                  <a:pt x="598" y="1155"/>
                  <a:pt x="626" y="1234"/>
                  <a:pt x="607" y="1302"/>
                </a:cubicBezTo>
                <a:close/>
              </a:path>
            </a:pathLst>
          </a:custGeom>
          <a:gradFill>
            <a:gsLst>
              <a:gs pos="20000">
                <a:schemeClr val="bg1"/>
              </a:gs>
              <a:gs pos="100000">
                <a:schemeClr val="accent1"/>
              </a:gs>
            </a:gsLst>
            <a:lin ang="0" scaled="1"/>
          </a:gra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 name="Заголовок 1"/>
          <p:cNvSpPr>
            <a:spLocks noGrp="1"/>
          </p:cNvSpPr>
          <p:nvPr>
            <p:ph type="title"/>
          </p:nvPr>
        </p:nvSpPr>
        <p:spPr>
          <a:xfrm>
            <a:off x="1371599" y="1905000"/>
            <a:ext cx="7772399" cy="2743200"/>
          </a:xfrm>
        </p:spPr>
        <p:txBody>
          <a:bodyPr anchor="b">
            <a:normAutofit/>
          </a:bodyPr>
          <a:lstStyle>
            <a:lvl1pPr>
              <a:defRPr sz="5000" b="1"/>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1371599" y="5029200"/>
            <a:ext cx="7772400" cy="822960"/>
          </a:xfrm>
        </p:spPr>
        <p:txBody>
          <a:bodyPr>
            <a:normAutofit/>
          </a:bodyPr>
          <a:lstStyle>
            <a:lvl1pPr marL="0" indent="0">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cxnSp>
        <p:nvCxnSpPr>
          <p:cNvPr id="13" name="Прямая соединительная линия 12"/>
          <p:cNvCxnSpPr/>
          <p:nvPr/>
        </p:nvCxnSpPr>
        <p:spPr>
          <a:xfrm>
            <a:off x="1463038" y="4860758"/>
            <a:ext cx="75895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00964458"/>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sz="half" idx="1"/>
          </p:nvPr>
        </p:nvSpPr>
        <p:spPr>
          <a:xfrm>
            <a:off x="1371601" y="1904999"/>
            <a:ext cx="4297680" cy="4419601"/>
          </a:xfrm>
        </p:spPr>
        <p:txBody>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Объект 3"/>
          <p:cNvSpPr>
            <a:spLocks noGrp="1"/>
          </p:cNvSpPr>
          <p:nvPr>
            <p:ph sz="half" idx="2"/>
          </p:nvPr>
        </p:nvSpPr>
        <p:spPr>
          <a:xfrm>
            <a:off x="6522720" y="1904999"/>
            <a:ext cx="4297680" cy="4419601"/>
          </a:xfrm>
        </p:spPr>
        <p:txBody>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Дата 4"/>
          <p:cNvSpPr>
            <a:spLocks noGrp="1"/>
          </p:cNvSpPr>
          <p:nvPr>
            <p:ph type="dt" sz="half" idx="10"/>
          </p:nvPr>
        </p:nvSpPr>
        <p:spPr/>
        <p:txBody>
          <a:bodyPr/>
          <a:lstStyle/>
          <a:p>
            <a:fld id="{3EF55E9A-42F9-486F-9660-92EBA8EB8FE1}" type="datetime1">
              <a:rPr lang="ru-RU" noProof="0" smtClean="0"/>
              <a:pPr/>
              <a:t>22.02.2018</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2117034294"/>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Текст 2"/>
          <p:cNvSpPr>
            <a:spLocks noGrp="1"/>
          </p:cNvSpPr>
          <p:nvPr>
            <p:ph type="body" idx="1"/>
          </p:nvPr>
        </p:nvSpPr>
        <p:spPr>
          <a:xfrm>
            <a:off x="1371600" y="1905000"/>
            <a:ext cx="4416552"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4" name="Объект 3"/>
          <p:cNvSpPr>
            <a:spLocks noGrp="1"/>
          </p:cNvSpPr>
          <p:nvPr>
            <p:ph sz="half" idx="2"/>
          </p:nvPr>
        </p:nvSpPr>
        <p:spPr>
          <a:xfrm>
            <a:off x="1371600" y="2800952"/>
            <a:ext cx="4416552" cy="3523648"/>
          </a:xfrm>
        </p:spPr>
        <p:txBody>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Текст 4"/>
          <p:cNvSpPr>
            <a:spLocks noGrp="1"/>
          </p:cNvSpPr>
          <p:nvPr>
            <p:ph type="body" sz="quarter" idx="3"/>
          </p:nvPr>
        </p:nvSpPr>
        <p:spPr>
          <a:xfrm>
            <a:off x="6403848" y="1905000"/>
            <a:ext cx="4416552"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6" name="Объект 5"/>
          <p:cNvSpPr>
            <a:spLocks noGrp="1"/>
          </p:cNvSpPr>
          <p:nvPr>
            <p:ph sz="quarter" idx="4"/>
          </p:nvPr>
        </p:nvSpPr>
        <p:spPr>
          <a:xfrm>
            <a:off x="6403848" y="2800952"/>
            <a:ext cx="4416552" cy="3523648"/>
          </a:xfrm>
        </p:spPr>
        <p:txBody>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7" name="Дата 6"/>
          <p:cNvSpPr>
            <a:spLocks noGrp="1"/>
          </p:cNvSpPr>
          <p:nvPr>
            <p:ph type="dt" sz="half" idx="10"/>
          </p:nvPr>
        </p:nvSpPr>
        <p:spPr/>
        <p:txBody>
          <a:bodyPr/>
          <a:lstStyle/>
          <a:p>
            <a:fld id="{B7532E85-1C3E-47BF-9080-3288461E28F3}" type="datetime1">
              <a:rPr lang="ru-RU" noProof="0" smtClean="0"/>
              <a:pPr/>
              <a:t>22.02.2018</a:t>
            </a:fld>
            <a:endParaRPr lang="ru-RU" noProof="0" dirty="0"/>
          </a:p>
        </p:txBody>
      </p:sp>
      <p:sp>
        <p:nvSpPr>
          <p:cNvPr id="8" name="Нижний колонтитул 7"/>
          <p:cNvSpPr>
            <a:spLocks noGrp="1"/>
          </p:cNvSpPr>
          <p:nvPr>
            <p:ph type="ftr" sz="quarter" idx="11"/>
          </p:nvPr>
        </p:nvSpPr>
        <p:spPr/>
        <p:txBody>
          <a:bodyPr/>
          <a:lstStyle/>
          <a:p>
            <a:endParaRPr lang="ru-RU" noProof="0" dirty="0"/>
          </a:p>
        </p:txBody>
      </p:sp>
      <p:sp>
        <p:nvSpPr>
          <p:cNvPr id="9" name="Номер слайда 8"/>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397849792"/>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Дата 2"/>
          <p:cNvSpPr>
            <a:spLocks noGrp="1"/>
          </p:cNvSpPr>
          <p:nvPr>
            <p:ph type="dt" sz="half" idx="10"/>
          </p:nvPr>
        </p:nvSpPr>
        <p:spPr/>
        <p:txBody>
          <a:bodyPr/>
          <a:lstStyle/>
          <a:p>
            <a:fld id="{A61D36C9-2413-4908-B4FF-B601868ED00B}" type="datetime1">
              <a:rPr lang="ru-RU" noProof="0" smtClean="0"/>
              <a:pPr/>
              <a:t>22.02.2018</a:t>
            </a:fld>
            <a:endParaRPr lang="ru-RU" noProof="0" dirty="0"/>
          </a:p>
        </p:txBody>
      </p:sp>
      <p:sp>
        <p:nvSpPr>
          <p:cNvPr id="4" name="Нижний колонтитул 3"/>
          <p:cNvSpPr>
            <a:spLocks noGrp="1"/>
          </p:cNvSpPr>
          <p:nvPr>
            <p:ph type="ftr" sz="quarter" idx="11"/>
          </p:nvPr>
        </p:nvSpPr>
        <p:spPr/>
        <p:txBody>
          <a:bodyPr/>
          <a:lstStyle/>
          <a:p>
            <a:endParaRPr lang="ru-RU" noProof="0" dirty="0"/>
          </a:p>
        </p:txBody>
      </p:sp>
      <p:sp>
        <p:nvSpPr>
          <p:cNvPr id="5" name="Номер слайда 4"/>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3697848945"/>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олилиния 17"/>
          <p:cNvSpPr>
            <a:spLocks noChangeAspect="1" noEditPoints="1"/>
          </p:cNvSpPr>
          <p:nvPr userDrawn="1"/>
        </p:nvSpPr>
        <p:spPr bwMode="auto">
          <a:xfrm>
            <a:off x="0" y="0"/>
            <a:ext cx="1118052" cy="4114800"/>
          </a:xfrm>
          <a:custGeom>
            <a:avLst/>
            <a:gdLst>
              <a:gd name="T0" fmla="*/ 217 w 358"/>
              <a:gd name="T1" fmla="*/ 645 h 1327"/>
              <a:gd name="T2" fmla="*/ 113 w 358"/>
              <a:gd name="T3" fmla="*/ 511 h 1327"/>
              <a:gd name="T4" fmla="*/ 162 w 358"/>
              <a:gd name="T5" fmla="*/ 454 h 1327"/>
              <a:gd name="T6" fmla="*/ 216 w 358"/>
              <a:gd name="T7" fmla="*/ 356 h 1327"/>
              <a:gd name="T8" fmla="*/ 228 w 358"/>
              <a:gd name="T9" fmla="*/ 146 h 1327"/>
              <a:gd name="T10" fmla="*/ 171 w 358"/>
              <a:gd name="T11" fmla="*/ 11 h 1327"/>
              <a:gd name="T12" fmla="*/ 64 w 358"/>
              <a:gd name="T13" fmla="*/ 139 h 1327"/>
              <a:gd name="T14" fmla="*/ 58 w 358"/>
              <a:gd name="T15" fmla="*/ 365 h 1327"/>
              <a:gd name="T16" fmla="*/ 8 w 358"/>
              <a:gd name="T17" fmla="*/ 475 h 1327"/>
              <a:gd name="T18" fmla="*/ 32 w 358"/>
              <a:gd name="T19" fmla="*/ 585 h 1327"/>
              <a:gd name="T20" fmla="*/ 79 w 358"/>
              <a:gd name="T21" fmla="*/ 542 h 1327"/>
              <a:gd name="T22" fmla="*/ 115 w 358"/>
              <a:gd name="T23" fmla="*/ 645 h 1327"/>
              <a:gd name="T24" fmla="*/ 23 w 358"/>
              <a:gd name="T25" fmla="*/ 852 h 1327"/>
              <a:gd name="T26" fmla="*/ 64 w 358"/>
              <a:gd name="T27" fmla="*/ 907 h 1327"/>
              <a:gd name="T28" fmla="*/ 110 w 358"/>
              <a:gd name="T29" fmla="*/ 930 h 1327"/>
              <a:gd name="T30" fmla="*/ 111 w 358"/>
              <a:gd name="T31" fmla="*/ 915 h 1327"/>
              <a:gd name="T32" fmla="*/ 80 w 358"/>
              <a:gd name="T33" fmla="*/ 764 h 1327"/>
              <a:gd name="T34" fmla="*/ 179 w 358"/>
              <a:gd name="T35" fmla="*/ 983 h 1327"/>
              <a:gd name="T36" fmla="*/ 108 w 358"/>
              <a:gd name="T37" fmla="*/ 991 h 1327"/>
              <a:gd name="T38" fmla="*/ 8 w 358"/>
              <a:gd name="T39" fmla="*/ 959 h 1327"/>
              <a:gd name="T40" fmla="*/ 58 w 358"/>
              <a:gd name="T41" fmla="*/ 1009 h 1327"/>
              <a:gd name="T42" fmla="*/ 195 w 358"/>
              <a:gd name="T43" fmla="*/ 1049 h 1327"/>
              <a:gd name="T44" fmla="*/ 53 w 358"/>
              <a:gd name="T45" fmla="*/ 1281 h 1327"/>
              <a:gd name="T46" fmla="*/ 45 w 358"/>
              <a:gd name="T47" fmla="*/ 1265 h 1327"/>
              <a:gd name="T48" fmla="*/ 62 w 358"/>
              <a:gd name="T49" fmla="*/ 1263 h 1327"/>
              <a:gd name="T50" fmla="*/ 118 w 358"/>
              <a:gd name="T51" fmla="*/ 1202 h 1327"/>
              <a:gd name="T52" fmla="*/ 94 w 358"/>
              <a:gd name="T53" fmla="*/ 1137 h 1327"/>
              <a:gd name="T54" fmla="*/ 46 w 358"/>
              <a:gd name="T55" fmla="*/ 1118 h 1327"/>
              <a:gd name="T56" fmla="*/ 8 w 358"/>
              <a:gd name="T57" fmla="*/ 1287 h 1327"/>
              <a:gd name="T58" fmla="*/ 64 w 358"/>
              <a:gd name="T59" fmla="*/ 1314 h 1327"/>
              <a:gd name="T60" fmla="*/ 227 w 358"/>
              <a:gd name="T61" fmla="*/ 1086 h 1327"/>
              <a:gd name="T62" fmla="*/ 293 w 358"/>
              <a:gd name="T63" fmla="*/ 932 h 1327"/>
              <a:gd name="T64" fmla="*/ 91 w 358"/>
              <a:gd name="T65" fmla="*/ 390 h 1327"/>
              <a:gd name="T66" fmla="*/ 85 w 358"/>
              <a:gd name="T67" fmla="*/ 235 h 1327"/>
              <a:gd name="T68" fmla="*/ 118 w 358"/>
              <a:gd name="T69" fmla="*/ 153 h 1327"/>
              <a:gd name="T70" fmla="*/ 198 w 358"/>
              <a:gd name="T71" fmla="*/ 133 h 1327"/>
              <a:gd name="T72" fmla="*/ 149 w 358"/>
              <a:gd name="T73" fmla="*/ 326 h 1327"/>
              <a:gd name="T74" fmla="*/ 276 w 358"/>
              <a:gd name="T75" fmla="*/ 881 h 1327"/>
              <a:gd name="T76" fmla="*/ 204 w 358"/>
              <a:gd name="T77" fmla="*/ 975 h 1327"/>
              <a:gd name="T78" fmla="*/ 232 w 358"/>
              <a:gd name="T79" fmla="*/ 752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8" h="1327">
                <a:moveTo>
                  <a:pt x="300" y="711"/>
                </a:moveTo>
                <a:cubicBezTo>
                  <a:pt x="278" y="678"/>
                  <a:pt x="252" y="656"/>
                  <a:pt x="217" y="645"/>
                </a:cubicBezTo>
                <a:cubicBezTo>
                  <a:pt x="174" y="631"/>
                  <a:pt x="138" y="640"/>
                  <a:pt x="138" y="640"/>
                </a:cubicBezTo>
                <a:cubicBezTo>
                  <a:pt x="113" y="511"/>
                  <a:pt x="113" y="511"/>
                  <a:pt x="113" y="511"/>
                </a:cubicBezTo>
                <a:cubicBezTo>
                  <a:pt x="122" y="502"/>
                  <a:pt x="130" y="493"/>
                  <a:pt x="139" y="483"/>
                </a:cubicBezTo>
                <a:cubicBezTo>
                  <a:pt x="147" y="474"/>
                  <a:pt x="155" y="464"/>
                  <a:pt x="162" y="454"/>
                </a:cubicBezTo>
                <a:cubicBezTo>
                  <a:pt x="171" y="441"/>
                  <a:pt x="171" y="441"/>
                  <a:pt x="171" y="441"/>
                </a:cubicBezTo>
                <a:cubicBezTo>
                  <a:pt x="189" y="414"/>
                  <a:pt x="204" y="386"/>
                  <a:pt x="216" y="356"/>
                </a:cubicBezTo>
                <a:cubicBezTo>
                  <a:pt x="235" y="306"/>
                  <a:pt x="245" y="244"/>
                  <a:pt x="237" y="191"/>
                </a:cubicBezTo>
                <a:cubicBezTo>
                  <a:pt x="235" y="176"/>
                  <a:pt x="232" y="162"/>
                  <a:pt x="228" y="146"/>
                </a:cubicBezTo>
                <a:cubicBezTo>
                  <a:pt x="218" y="111"/>
                  <a:pt x="206" y="77"/>
                  <a:pt x="191" y="44"/>
                </a:cubicBezTo>
                <a:cubicBezTo>
                  <a:pt x="185" y="33"/>
                  <a:pt x="181" y="19"/>
                  <a:pt x="171" y="11"/>
                </a:cubicBezTo>
                <a:cubicBezTo>
                  <a:pt x="158" y="0"/>
                  <a:pt x="139" y="7"/>
                  <a:pt x="128" y="17"/>
                </a:cubicBezTo>
                <a:cubicBezTo>
                  <a:pt x="93" y="46"/>
                  <a:pt x="77" y="98"/>
                  <a:pt x="64" y="139"/>
                </a:cubicBezTo>
                <a:cubicBezTo>
                  <a:pt x="58" y="157"/>
                  <a:pt x="54" y="175"/>
                  <a:pt x="52" y="194"/>
                </a:cubicBezTo>
                <a:cubicBezTo>
                  <a:pt x="46" y="251"/>
                  <a:pt x="49" y="308"/>
                  <a:pt x="58" y="365"/>
                </a:cubicBezTo>
                <a:cubicBezTo>
                  <a:pt x="61" y="380"/>
                  <a:pt x="66" y="396"/>
                  <a:pt x="69" y="411"/>
                </a:cubicBezTo>
                <a:cubicBezTo>
                  <a:pt x="69" y="411"/>
                  <a:pt x="39" y="442"/>
                  <a:pt x="8" y="475"/>
                </a:cubicBezTo>
                <a:cubicBezTo>
                  <a:pt x="8" y="610"/>
                  <a:pt x="8" y="610"/>
                  <a:pt x="8" y="610"/>
                </a:cubicBezTo>
                <a:cubicBezTo>
                  <a:pt x="16" y="602"/>
                  <a:pt x="24" y="593"/>
                  <a:pt x="32" y="585"/>
                </a:cubicBezTo>
                <a:cubicBezTo>
                  <a:pt x="43" y="574"/>
                  <a:pt x="55" y="564"/>
                  <a:pt x="66" y="553"/>
                </a:cubicBezTo>
                <a:cubicBezTo>
                  <a:pt x="71" y="549"/>
                  <a:pt x="75" y="545"/>
                  <a:pt x="79" y="542"/>
                </a:cubicBezTo>
                <a:cubicBezTo>
                  <a:pt x="83" y="538"/>
                  <a:pt x="88" y="534"/>
                  <a:pt x="92" y="530"/>
                </a:cubicBezTo>
                <a:cubicBezTo>
                  <a:pt x="97" y="552"/>
                  <a:pt x="116" y="644"/>
                  <a:pt x="115" y="645"/>
                </a:cubicBezTo>
                <a:cubicBezTo>
                  <a:pt x="88" y="655"/>
                  <a:pt x="64" y="673"/>
                  <a:pt x="42" y="701"/>
                </a:cubicBezTo>
                <a:cubicBezTo>
                  <a:pt x="10" y="743"/>
                  <a:pt x="0" y="803"/>
                  <a:pt x="23" y="852"/>
                </a:cubicBezTo>
                <a:cubicBezTo>
                  <a:pt x="30" y="866"/>
                  <a:pt x="39" y="882"/>
                  <a:pt x="50" y="893"/>
                </a:cubicBezTo>
                <a:cubicBezTo>
                  <a:pt x="54" y="898"/>
                  <a:pt x="59" y="903"/>
                  <a:pt x="64" y="907"/>
                </a:cubicBezTo>
                <a:cubicBezTo>
                  <a:pt x="74" y="915"/>
                  <a:pt x="84" y="920"/>
                  <a:pt x="95" y="925"/>
                </a:cubicBezTo>
                <a:cubicBezTo>
                  <a:pt x="100" y="927"/>
                  <a:pt x="105" y="930"/>
                  <a:pt x="110" y="930"/>
                </a:cubicBezTo>
                <a:cubicBezTo>
                  <a:pt x="114" y="930"/>
                  <a:pt x="118" y="926"/>
                  <a:pt x="118" y="923"/>
                </a:cubicBezTo>
                <a:cubicBezTo>
                  <a:pt x="118" y="919"/>
                  <a:pt x="114" y="916"/>
                  <a:pt x="111" y="915"/>
                </a:cubicBezTo>
                <a:cubicBezTo>
                  <a:pt x="96" y="908"/>
                  <a:pt x="82" y="897"/>
                  <a:pt x="70" y="883"/>
                </a:cubicBezTo>
                <a:cubicBezTo>
                  <a:pt x="40" y="847"/>
                  <a:pt x="51" y="796"/>
                  <a:pt x="80" y="764"/>
                </a:cubicBezTo>
                <a:cubicBezTo>
                  <a:pt x="96" y="747"/>
                  <a:pt x="113" y="736"/>
                  <a:pt x="131" y="730"/>
                </a:cubicBezTo>
                <a:cubicBezTo>
                  <a:pt x="179" y="983"/>
                  <a:pt x="179" y="983"/>
                  <a:pt x="179" y="983"/>
                </a:cubicBezTo>
                <a:cubicBezTo>
                  <a:pt x="170" y="986"/>
                  <a:pt x="164" y="987"/>
                  <a:pt x="155" y="988"/>
                </a:cubicBezTo>
                <a:cubicBezTo>
                  <a:pt x="140" y="991"/>
                  <a:pt x="124" y="992"/>
                  <a:pt x="108" y="991"/>
                </a:cubicBezTo>
                <a:cubicBezTo>
                  <a:pt x="87" y="990"/>
                  <a:pt x="67" y="985"/>
                  <a:pt x="47" y="978"/>
                </a:cubicBezTo>
                <a:cubicBezTo>
                  <a:pt x="33" y="973"/>
                  <a:pt x="21" y="967"/>
                  <a:pt x="8" y="959"/>
                </a:cubicBezTo>
                <a:cubicBezTo>
                  <a:pt x="8" y="989"/>
                  <a:pt x="8" y="989"/>
                  <a:pt x="8" y="989"/>
                </a:cubicBezTo>
                <a:cubicBezTo>
                  <a:pt x="24" y="998"/>
                  <a:pt x="41" y="1004"/>
                  <a:pt x="58" y="1009"/>
                </a:cubicBezTo>
                <a:cubicBezTo>
                  <a:pt x="126" y="1026"/>
                  <a:pt x="184" y="1006"/>
                  <a:pt x="184" y="1006"/>
                </a:cubicBezTo>
                <a:cubicBezTo>
                  <a:pt x="184" y="1006"/>
                  <a:pt x="195" y="1047"/>
                  <a:pt x="195" y="1049"/>
                </a:cubicBezTo>
                <a:cubicBezTo>
                  <a:pt x="209" y="1114"/>
                  <a:pt x="236" y="1204"/>
                  <a:pt x="188" y="1260"/>
                </a:cubicBezTo>
                <a:cubicBezTo>
                  <a:pt x="157" y="1295"/>
                  <a:pt x="93" y="1307"/>
                  <a:pt x="53" y="1281"/>
                </a:cubicBezTo>
                <a:cubicBezTo>
                  <a:pt x="46" y="1277"/>
                  <a:pt x="42" y="1271"/>
                  <a:pt x="40" y="1264"/>
                </a:cubicBezTo>
                <a:cubicBezTo>
                  <a:pt x="42" y="1264"/>
                  <a:pt x="43" y="1265"/>
                  <a:pt x="45" y="1265"/>
                </a:cubicBezTo>
                <a:cubicBezTo>
                  <a:pt x="50" y="1265"/>
                  <a:pt x="54" y="1264"/>
                  <a:pt x="58" y="1263"/>
                </a:cubicBezTo>
                <a:cubicBezTo>
                  <a:pt x="59" y="1263"/>
                  <a:pt x="61" y="1263"/>
                  <a:pt x="62" y="1263"/>
                </a:cubicBezTo>
                <a:cubicBezTo>
                  <a:pt x="80" y="1258"/>
                  <a:pt x="94" y="1248"/>
                  <a:pt x="105" y="1234"/>
                </a:cubicBezTo>
                <a:cubicBezTo>
                  <a:pt x="112" y="1226"/>
                  <a:pt x="116" y="1215"/>
                  <a:pt x="118" y="1202"/>
                </a:cubicBezTo>
                <a:cubicBezTo>
                  <a:pt x="118" y="1199"/>
                  <a:pt x="119" y="1195"/>
                  <a:pt x="119" y="1192"/>
                </a:cubicBezTo>
                <a:cubicBezTo>
                  <a:pt x="119" y="1170"/>
                  <a:pt x="109" y="1151"/>
                  <a:pt x="94" y="1137"/>
                </a:cubicBezTo>
                <a:cubicBezTo>
                  <a:pt x="90" y="1133"/>
                  <a:pt x="84" y="1129"/>
                  <a:pt x="79" y="1126"/>
                </a:cubicBezTo>
                <a:cubicBezTo>
                  <a:pt x="69" y="1121"/>
                  <a:pt x="58" y="1118"/>
                  <a:pt x="46" y="1118"/>
                </a:cubicBezTo>
                <a:cubicBezTo>
                  <a:pt x="32" y="1118"/>
                  <a:pt x="19" y="1122"/>
                  <a:pt x="8" y="1129"/>
                </a:cubicBezTo>
                <a:cubicBezTo>
                  <a:pt x="8" y="1287"/>
                  <a:pt x="8" y="1287"/>
                  <a:pt x="8" y="1287"/>
                </a:cubicBezTo>
                <a:cubicBezTo>
                  <a:pt x="10" y="1288"/>
                  <a:pt x="11" y="1290"/>
                  <a:pt x="13" y="1291"/>
                </a:cubicBezTo>
                <a:cubicBezTo>
                  <a:pt x="28" y="1302"/>
                  <a:pt x="46" y="1309"/>
                  <a:pt x="64" y="1314"/>
                </a:cubicBezTo>
                <a:cubicBezTo>
                  <a:pt x="111" y="1327"/>
                  <a:pt x="171" y="1314"/>
                  <a:pt x="206" y="1278"/>
                </a:cubicBezTo>
                <a:cubicBezTo>
                  <a:pt x="253" y="1228"/>
                  <a:pt x="243" y="1158"/>
                  <a:pt x="227" y="1086"/>
                </a:cubicBezTo>
                <a:cubicBezTo>
                  <a:pt x="224" y="1070"/>
                  <a:pt x="208" y="999"/>
                  <a:pt x="209" y="996"/>
                </a:cubicBezTo>
                <a:cubicBezTo>
                  <a:pt x="243" y="981"/>
                  <a:pt x="271" y="960"/>
                  <a:pt x="293" y="932"/>
                </a:cubicBezTo>
                <a:cubicBezTo>
                  <a:pt x="358" y="846"/>
                  <a:pt x="329" y="753"/>
                  <a:pt x="300" y="711"/>
                </a:cubicBezTo>
                <a:close/>
                <a:moveTo>
                  <a:pt x="91" y="390"/>
                </a:moveTo>
                <a:cubicBezTo>
                  <a:pt x="89" y="385"/>
                  <a:pt x="80" y="354"/>
                  <a:pt x="79" y="332"/>
                </a:cubicBezTo>
                <a:cubicBezTo>
                  <a:pt x="76" y="299"/>
                  <a:pt x="78" y="267"/>
                  <a:pt x="85" y="235"/>
                </a:cubicBezTo>
                <a:cubicBezTo>
                  <a:pt x="88" y="224"/>
                  <a:pt x="91" y="213"/>
                  <a:pt x="95" y="202"/>
                </a:cubicBezTo>
                <a:cubicBezTo>
                  <a:pt x="101" y="185"/>
                  <a:pt x="109" y="168"/>
                  <a:pt x="118" y="153"/>
                </a:cubicBezTo>
                <a:cubicBezTo>
                  <a:pt x="130" y="132"/>
                  <a:pt x="146" y="121"/>
                  <a:pt x="166" y="118"/>
                </a:cubicBezTo>
                <a:cubicBezTo>
                  <a:pt x="180" y="118"/>
                  <a:pt x="191" y="123"/>
                  <a:pt x="198" y="133"/>
                </a:cubicBezTo>
                <a:cubicBezTo>
                  <a:pt x="214" y="156"/>
                  <a:pt x="210" y="188"/>
                  <a:pt x="204" y="214"/>
                </a:cubicBezTo>
                <a:cubicBezTo>
                  <a:pt x="195" y="255"/>
                  <a:pt x="176" y="294"/>
                  <a:pt x="149" y="326"/>
                </a:cubicBezTo>
                <a:cubicBezTo>
                  <a:pt x="113" y="371"/>
                  <a:pt x="92" y="388"/>
                  <a:pt x="91" y="390"/>
                </a:cubicBezTo>
                <a:close/>
                <a:moveTo>
                  <a:pt x="276" y="881"/>
                </a:moveTo>
                <a:cubicBezTo>
                  <a:pt x="272" y="896"/>
                  <a:pt x="266" y="911"/>
                  <a:pt x="258" y="924"/>
                </a:cubicBezTo>
                <a:cubicBezTo>
                  <a:pt x="240" y="952"/>
                  <a:pt x="204" y="975"/>
                  <a:pt x="204" y="975"/>
                </a:cubicBezTo>
                <a:cubicBezTo>
                  <a:pt x="155" y="726"/>
                  <a:pt x="155" y="726"/>
                  <a:pt x="155" y="726"/>
                </a:cubicBezTo>
                <a:cubicBezTo>
                  <a:pt x="184" y="726"/>
                  <a:pt x="210" y="735"/>
                  <a:pt x="232" y="752"/>
                </a:cubicBezTo>
                <a:cubicBezTo>
                  <a:pt x="270" y="781"/>
                  <a:pt x="288" y="835"/>
                  <a:pt x="276" y="881"/>
                </a:cubicBezTo>
                <a:close/>
              </a:path>
            </a:pathLst>
          </a:custGeom>
          <a:gradFill>
            <a:gsLst>
              <a:gs pos="20000">
                <a:schemeClr val="accent1">
                  <a:lumMod val="20000"/>
                </a:schemeClr>
              </a:gs>
              <a:gs pos="100000">
                <a:schemeClr val="accent1">
                  <a:lumMod val="75000"/>
                </a:schemeClr>
              </a:gs>
            </a:gsLst>
            <a:lin ang="0" scaled="1"/>
          </a:gra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 name="Дата 1"/>
          <p:cNvSpPr>
            <a:spLocks noGrp="1"/>
          </p:cNvSpPr>
          <p:nvPr>
            <p:ph type="dt" sz="half" idx="10"/>
          </p:nvPr>
        </p:nvSpPr>
        <p:spPr/>
        <p:txBody>
          <a:bodyPr/>
          <a:lstStyle/>
          <a:p>
            <a:fld id="{D1A10925-201A-4743-8853-90813EDB94FD}" type="datetime1">
              <a:rPr lang="ru-RU" noProof="0" smtClean="0"/>
              <a:pPr/>
              <a:t>22.02.2018</a:t>
            </a:fld>
            <a:endParaRPr lang="ru-RU" noProof="0" dirty="0"/>
          </a:p>
        </p:txBody>
      </p:sp>
      <p:sp>
        <p:nvSpPr>
          <p:cNvPr id="3" name="Нижний колонтитул 2"/>
          <p:cNvSpPr>
            <a:spLocks noGrp="1"/>
          </p:cNvSpPr>
          <p:nvPr>
            <p:ph type="ftr" sz="quarter" idx="11"/>
          </p:nvPr>
        </p:nvSpPr>
        <p:spPr/>
        <p:txBody>
          <a:bodyPr/>
          <a:lstStyle/>
          <a:p>
            <a:endParaRPr lang="ru-RU" noProof="0" dirty="0"/>
          </a:p>
        </p:txBody>
      </p:sp>
      <p:sp>
        <p:nvSpPr>
          <p:cNvPr id="4" name="Номер слайда 3"/>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1667729291"/>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b"/>
          <a:lstStyle>
            <a:lvl1pPr>
              <a:defRPr sz="3200"/>
            </a:lvl1pPr>
          </a:lstStyle>
          <a:p>
            <a:r>
              <a:rPr lang="ru-RU" noProof="0" smtClean="0"/>
              <a:t>Образец заголовка</a:t>
            </a:r>
            <a:endParaRPr lang="ru-RU" noProof="0" dirty="0"/>
          </a:p>
        </p:txBody>
      </p:sp>
      <p:sp>
        <p:nvSpPr>
          <p:cNvPr id="3" name="Объект 2"/>
          <p:cNvSpPr>
            <a:spLocks noGrp="1"/>
          </p:cNvSpPr>
          <p:nvPr>
            <p:ph idx="1"/>
          </p:nvPr>
        </p:nvSpPr>
        <p:spPr>
          <a:xfrm>
            <a:off x="4610501" y="1905000"/>
            <a:ext cx="6217920" cy="44196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Текст 3"/>
          <p:cNvSpPr>
            <a:spLocks noGrp="1"/>
          </p:cNvSpPr>
          <p:nvPr>
            <p:ph type="body" sz="half" idx="2"/>
          </p:nvPr>
        </p:nvSpPr>
        <p:spPr>
          <a:xfrm>
            <a:off x="1371601" y="1905000"/>
            <a:ext cx="2781700" cy="4419600"/>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noProof="0" smtClean="0"/>
              <a:t>Образец текста</a:t>
            </a:r>
          </a:p>
        </p:txBody>
      </p:sp>
      <p:sp>
        <p:nvSpPr>
          <p:cNvPr id="5" name="Дата 4"/>
          <p:cNvSpPr>
            <a:spLocks noGrp="1"/>
          </p:cNvSpPr>
          <p:nvPr>
            <p:ph type="dt" sz="half" idx="10"/>
          </p:nvPr>
        </p:nvSpPr>
        <p:spPr/>
        <p:txBody>
          <a:bodyPr/>
          <a:lstStyle/>
          <a:p>
            <a:fld id="{8029BC20-88B9-463E-BD09-C473B6CD8F2E}" type="datetime1">
              <a:rPr lang="ru-RU" noProof="0" smtClean="0"/>
              <a:pPr/>
              <a:t>22.02.2018</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D52E75EF-0962-46B2-8C21-C0889BAC0DFA}" type="slidenum">
              <a:rPr lang="ru-RU" noProof="0" smtClean="0"/>
              <a:pPr/>
              <a:t>‹#›</a:t>
            </a:fld>
            <a:endParaRPr lang="ru-RU" noProof="0" dirty="0"/>
          </a:p>
        </p:txBody>
      </p:sp>
    </p:spTree>
    <p:extLst>
      <p:ext uri="{BB962C8B-B14F-4D97-AF65-F5344CB8AC3E}">
        <p14:creationId xmlns:p14="http://schemas.microsoft.com/office/powerpoint/2010/main" xmlns="" val="2564634483"/>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b"/>
          <a:lstStyle>
            <a:lvl1pPr>
              <a:defRPr sz="3200"/>
            </a:lvl1pPr>
          </a:lstStyle>
          <a:p>
            <a:r>
              <a:rPr lang="ru-RU" noProof="0" smtClean="0"/>
              <a:t>Образец заголовка</a:t>
            </a:r>
            <a:endParaRPr lang="ru-RU" noProof="0" dirty="0"/>
          </a:p>
        </p:txBody>
      </p:sp>
      <p:sp>
        <p:nvSpPr>
          <p:cNvPr id="3" name="Рисунок 2"/>
          <p:cNvSpPr>
            <a:spLocks noGrp="1"/>
          </p:cNvSpPr>
          <p:nvPr>
            <p:ph type="pic" idx="1"/>
          </p:nvPr>
        </p:nvSpPr>
        <p:spPr>
          <a:xfrm>
            <a:off x="6477000" y="1597795"/>
            <a:ext cx="5715000" cy="5260206"/>
          </a:xfrm>
        </p:spPr>
        <p:txBody>
          <a:bodyPr tIns="36576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noProof="0" dirty="0" smtClean="0"/>
              <a:t>Вставка рисунка</a:t>
            </a:r>
            <a:endParaRPr lang="ru-RU" noProof="0" dirty="0"/>
          </a:p>
        </p:txBody>
      </p:sp>
      <p:sp>
        <p:nvSpPr>
          <p:cNvPr id="4" name="Текст 3"/>
          <p:cNvSpPr>
            <a:spLocks noGrp="1"/>
          </p:cNvSpPr>
          <p:nvPr>
            <p:ph type="body" sz="half" idx="2"/>
          </p:nvPr>
        </p:nvSpPr>
        <p:spPr>
          <a:xfrm>
            <a:off x="1371601" y="1905000"/>
            <a:ext cx="4648200" cy="4419600"/>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noProof="0" smtClean="0"/>
              <a:t>Образец текста</a:t>
            </a:r>
          </a:p>
        </p:txBody>
      </p:sp>
    </p:spTree>
    <p:extLst>
      <p:ext uri="{BB962C8B-B14F-4D97-AF65-F5344CB8AC3E}">
        <p14:creationId xmlns:p14="http://schemas.microsoft.com/office/powerpoint/2010/main" xmlns="" val="3001858849"/>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Прямоугольник 6"/>
          <p:cNvSpPr/>
          <p:nvPr userDrawn="1"/>
        </p:nvSpPr>
        <p:spPr>
          <a:xfrm>
            <a:off x="0" y="0"/>
            <a:ext cx="12192000" cy="1600200"/>
          </a:xfrm>
          <a:prstGeom prst="rect">
            <a:avLst/>
          </a:prstGeom>
          <a:gradFill flip="none" rotWithShape="1">
            <a:gsLst>
              <a:gs pos="20000">
                <a:schemeClr val="bg1"/>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Полилиния 17"/>
          <p:cNvSpPr>
            <a:spLocks noChangeAspect="1" noEditPoints="1"/>
          </p:cNvSpPr>
          <p:nvPr userDrawn="1"/>
        </p:nvSpPr>
        <p:spPr bwMode="auto">
          <a:xfrm>
            <a:off x="0" y="0"/>
            <a:ext cx="1118052" cy="4114800"/>
          </a:xfrm>
          <a:custGeom>
            <a:avLst/>
            <a:gdLst>
              <a:gd name="T0" fmla="*/ 217 w 358"/>
              <a:gd name="T1" fmla="*/ 645 h 1327"/>
              <a:gd name="T2" fmla="*/ 113 w 358"/>
              <a:gd name="T3" fmla="*/ 511 h 1327"/>
              <a:gd name="T4" fmla="*/ 162 w 358"/>
              <a:gd name="T5" fmla="*/ 454 h 1327"/>
              <a:gd name="T6" fmla="*/ 216 w 358"/>
              <a:gd name="T7" fmla="*/ 356 h 1327"/>
              <a:gd name="T8" fmla="*/ 228 w 358"/>
              <a:gd name="T9" fmla="*/ 146 h 1327"/>
              <a:gd name="T10" fmla="*/ 171 w 358"/>
              <a:gd name="T11" fmla="*/ 11 h 1327"/>
              <a:gd name="T12" fmla="*/ 64 w 358"/>
              <a:gd name="T13" fmla="*/ 139 h 1327"/>
              <a:gd name="T14" fmla="*/ 58 w 358"/>
              <a:gd name="T15" fmla="*/ 365 h 1327"/>
              <a:gd name="T16" fmla="*/ 8 w 358"/>
              <a:gd name="T17" fmla="*/ 475 h 1327"/>
              <a:gd name="T18" fmla="*/ 32 w 358"/>
              <a:gd name="T19" fmla="*/ 585 h 1327"/>
              <a:gd name="T20" fmla="*/ 79 w 358"/>
              <a:gd name="T21" fmla="*/ 542 h 1327"/>
              <a:gd name="T22" fmla="*/ 115 w 358"/>
              <a:gd name="T23" fmla="*/ 645 h 1327"/>
              <a:gd name="T24" fmla="*/ 23 w 358"/>
              <a:gd name="T25" fmla="*/ 852 h 1327"/>
              <a:gd name="T26" fmla="*/ 64 w 358"/>
              <a:gd name="T27" fmla="*/ 907 h 1327"/>
              <a:gd name="T28" fmla="*/ 110 w 358"/>
              <a:gd name="T29" fmla="*/ 930 h 1327"/>
              <a:gd name="T30" fmla="*/ 111 w 358"/>
              <a:gd name="T31" fmla="*/ 915 h 1327"/>
              <a:gd name="T32" fmla="*/ 80 w 358"/>
              <a:gd name="T33" fmla="*/ 764 h 1327"/>
              <a:gd name="T34" fmla="*/ 179 w 358"/>
              <a:gd name="T35" fmla="*/ 983 h 1327"/>
              <a:gd name="T36" fmla="*/ 108 w 358"/>
              <a:gd name="T37" fmla="*/ 991 h 1327"/>
              <a:gd name="T38" fmla="*/ 8 w 358"/>
              <a:gd name="T39" fmla="*/ 959 h 1327"/>
              <a:gd name="T40" fmla="*/ 58 w 358"/>
              <a:gd name="T41" fmla="*/ 1009 h 1327"/>
              <a:gd name="T42" fmla="*/ 195 w 358"/>
              <a:gd name="T43" fmla="*/ 1049 h 1327"/>
              <a:gd name="T44" fmla="*/ 53 w 358"/>
              <a:gd name="T45" fmla="*/ 1281 h 1327"/>
              <a:gd name="T46" fmla="*/ 45 w 358"/>
              <a:gd name="T47" fmla="*/ 1265 h 1327"/>
              <a:gd name="T48" fmla="*/ 62 w 358"/>
              <a:gd name="T49" fmla="*/ 1263 h 1327"/>
              <a:gd name="T50" fmla="*/ 118 w 358"/>
              <a:gd name="T51" fmla="*/ 1202 h 1327"/>
              <a:gd name="T52" fmla="*/ 94 w 358"/>
              <a:gd name="T53" fmla="*/ 1137 h 1327"/>
              <a:gd name="T54" fmla="*/ 46 w 358"/>
              <a:gd name="T55" fmla="*/ 1118 h 1327"/>
              <a:gd name="T56" fmla="*/ 8 w 358"/>
              <a:gd name="T57" fmla="*/ 1287 h 1327"/>
              <a:gd name="T58" fmla="*/ 64 w 358"/>
              <a:gd name="T59" fmla="*/ 1314 h 1327"/>
              <a:gd name="T60" fmla="*/ 227 w 358"/>
              <a:gd name="T61" fmla="*/ 1086 h 1327"/>
              <a:gd name="T62" fmla="*/ 293 w 358"/>
              <a:gd name="T63" fmla="*/ 932 h 1327"/>
              <a:gd name="T64" fmla="*/ 91 w 358"/>
              <a:gd name="T65" fmla="*/ 390 h 1327"/>
              <a:gd name="T66" fmla="*/ 85 w 358"/>
              <a:gd name="T67" fmla="*/ 235 h 1327"/>
              <a:gd name="T68" fmla="*/ 118 w 358"/>
              <a:gd name="T69" fmla="*/ 153 h 1327"/>
              <a:gd name="T70" fmla="*/ 198 w 358"/>
              <a:gd name="T71" fmla="*/ 133 h 1327"/>
              <a:gd name="T72" fmla="*/ 149 w 358"/>
              <a:gd name="T73" fmla="*/ 326 h 1327"/>
              <a:gd name="T74" fmla="*/ 276 w 358"/>
              <a:gd name="T75" fmla="*/ 881 h 1327"/>
              <a:gd name="T76" fmla="*/ 204 w 358"/>
              <a:gd name="T77" fmla="*/ 975 h 1327"/>
              <a:gd name="T78" fmla="*/ 232 w 358"/>
              <a:gd name="T79" fmla="*/ 752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8" h="1327">
                <a:moveTo>
                  <a:pt x="300" y="711"/>
                </a:moveTo>
                <a:cubicBezTo>
                  <a:pt x="278" y="678"/>
                  <a:pt x="252" y="656"/>
                  <a:pt x="217" y="645"/>
                </a:cubicBezTo>
                <a:cubicBezTo>
                  <a:pt x="174" y="631"/>
                  <a:pt x="138" y="640"/>
                  <a:pt x="138" y="640"/>
                </a:cubicBezTo>
                <a:cubicBezTo>
                  <a:pt x="113" y="511"/>
                  <a:pt x="113" y="511"/>
                  <a:pt x="113" y="511"/>
                </a:cubicBezTo>
                <a:cubicBezTo>
                  <a:pt x="122" y="502"/>
                  <a:pt x="130" y="493"/>
                  <a:pt x="139" y="483"/>
                </a:cubicBezTo>
                <a:cubicBezTo>
                  <a:pt x="147" y="474"/>
                  <a:pt x="155" y="464"/>
                  <a:pt x="162" y="454"/>
                </a:cubicBezTo>
                <a:cubicBezTo>
                  <a:pt x="171" y="441"/>
                  <a:pt x="171" y="441"/>
                  <a:pt x="171" y="441"/>
                </a:cubicBezTo>
                <a:cubicBezTo>
                  <a:pt x="189" y="414"/>
                  <a:pt x="204" y="386"/>
                  <a:pt x="216" y="356"/>
                </a:cubicBezTo>
                <a:cubicBezTo>
                  <a:pt x="235" y="306"/>
                  <a:pt x="245" y="244"/>
                  <a:pt x="237" y="191"/>
                </a:cubicBezTo>
                <a:cubicBezTo>
                  <a:pt x="235" y="176"/>
                  <a:pt x="232" y="162"/>
                  <a:pt x="228" y="146"/>
                </a:cubicBezTo>
                <a:cubicBezTo>
                  <a:pt x="218" y="111"/>
                  <a:pt x="206" y="77"/>
                  <a:pt x="191" y="44"/>
                </a:cubicBezTo>
                <a:cubicBezTo>
                  <a:pt x="185" y="33"/>
                  <a:pt x="181" y="19"/>
                  <a:pt x="171" y="11"/>
                </a:cubicBezTo>
                <a:cubicBezTo>
                  <a:pt x="158" y="0"/>
                  <a:pt x="139" y="7"/>
                  <a:pt x="128" y="17"/>
                </a:cubicBezTo>
                <a:cubicBezTo>
                  <a:pt x="93" y="46"/>
                  <a:pt x="77" y="98"/>
                  <a:pt x="64" y="139"/>
                </a:cubicBezTo>
                <a:cubicBezTo>
                  <a:pt x="58" y="157"/>
                  <a:pt x="54" y="175"/>
                  <a:pt x="52" y="194"/>
                </a:cubicBezTo>
                <a:cubicBezTo>
                  <a:pt x="46" y="251"/>
                  <a:pt x="49" y="308"/>
                  <a:pt x="58" y="365"/>
                </a:cubicBezTo>
                <a:cubicBezTo>
                  <a:pt x="61" y="380"/>
                  <a:pt x="66" y="396"/>
                  <a:pt x="69" y="411"/>
                </a:cubicBezTo>
                <a:cubicBezTo>
                  <a:pt x="69" y="411"/>
                  <a:pt x="39" y="442"/>
                  <a:pt x="8" y="475"/>
                </a:cubicBezTo>
                <a:cubicBezTo>
                  <a:pt x="8" y="610"/>
                  <a:pt x="8" y="610"/>
                  <a:pt x="8" y="610"/>
                </a:cubicBezTo>
                <a:cubicBezTo>
                  <a:pt x="16" y="602"/>
                  <a:pt x="24" y="593"/>
                  <a:pt x="32" y="585"/>
                </a:cubicBezTo>
                <a:cubicBezTo>
                  <a:pt x="43" y="574"/>
                  <a:pt x="55" y="564"/>
                  <a:pt x="66" y="553"/>
                </a:cubicBezTo>
                <a:cubicBezTo>
                  <a:pt x="71" y="549"/>
                  <a:pt x="75" y="545"/>
                  <a:pt x="79" y="542"/>
                </a:cubicBezTo>
                <a:cubicBezTo>
                  <a:pt x="83" y="538"/>
                  <a:pt x="88" y="534"/>
                  <a:pt x="92" y="530"/>
                </a:cubicBezTo>
                <a:cubicBezTo>
                  <a:pt x="97" y="552"/>
                  <a:pt x="116" y="644"/>
                  <a:pt x="115" y="645"/>
                </a:cubicBezTo>
                <a:cubicBezTo>
                  <a:pt x="88" y="655"/>
                  <a:pt x="64" y="673"/>
                  <a:pt x="42" y="701"/>
                </a:cubicBezTo>
                <a:cubicBezTo>
                  <a:pt x="10" y="743"/>
                  <a:pt x="0" y="803"/>
                  <a:pt x="23" y="852"/>
                </a:cubicBezTo>
                <a:cubicBezTo>
                  <a:pt x="30" y="866"/>
                  <a:pt x="39" y="882"/>
                  <a:pt x="50" y="893"/>
                </a:cubicBezTo>
                <a:cubicBezTo>
                  <a:pt x="54" y="898"/>
                  <a:pt x="59" y="903"/>
                  <a:pt x="64" y="907"/>
                </a:cubicBezTo>
                <a:cubicBezTo>
                  <a:pt x="74" y="915"/>
                  <a:pt x="84" y="920"/>
                  <a:pt x="95" y="925"/>
                </a:cubicBezTo>
                <a:cubicBezTo>
                  <a:pt x="100" y="927"/>
                  <a:pt x="105" y="930"/>
                  <a:pt x="110" y="930"/>
                </a:cubicBezTo>
                <a:cubicBezTo>
                  <a:pt x="114" y="930"/>
                  <a:pt x="118" y="926"/>
                  <a:pt x="118" y="923"/>
                </a:cubicBezTo>
                <a:cubicBezTo>
                  <a:pt x="118" y="919"/>
                  <a:pt x="114" y="916"/>
                  <a:pt x="111" y="915"/>
                </a:cubicBezTo>
                <a:cubicBezTo>
                  <a:pt x="96" y="908"/>
                  <a:pt x="82" y="897"/>
                  <a:pt x="70" y="883"/>
                </a:cubicBezTo>
                <a:cubicBezTo>
                  <a:pt x="40" y="847"/>
                  <a:pt x="51" y="796"/>
                  <a:pt x="80" y="764"/>
                </a:cubicBezTo>
                <a:cubicBezTo>
                  <a:pt x="96" y="747"/>
                  <a:pt x="113" y="736"/>
                  <a:pt x="131" y="730"/>
                </a:cubicBezTo>
                <a:cubicBezTo>
                  <a:pt x="179" y="983"/>
                  <a:pt x="179" y="983"/>
                  <a:pt x="179" y="983"/>
                </a:cubicBezTo>
                <a:cubicBezTo>
                  <a:pt x="170" y="986"/>
                  <a:pt x="164" y="987"/>
                  <a:pt x="155" y="988"/>
                </a:cubicBezTo>
                <a:cubicBezTo>
                  <a:pt x="140" y="991"/>
                  <a:pt x="124" y="992"/>
                  <a:pt x="108" y="991"/>
                </a:cubicBezTo>
                <a:cubicBezTo>
                  <a:pt x="87" y="990"/>
                  <a:pt x="67" y="985"/>
                  <a:pt x="47" y="978"/>
                </a:cubicBezTo>
                <a:cubicBezTo>
                  <a:pt x="33" y="973"/>
                  <a:pt x="21" y="967"/>
                  <a:pt x="8" y="959"/>
                </a:cubicBezTo>
                <a:cubicBezTo>
                  <a:pt x="8" y="989"/>
                  <a:pt x="8" y="989"/>
                  <a:pt x="8" y="989"/>
                </a:cubicBezTo>
                <a:cubicBezTo>
                  <a:pt x="24" y="998"/>
                  <a:pt x="41" y="1004"/>
                  <a:pt x="58" y="1009"/>
                </a:cubicBezTo>
                <a:cubicBezTo>
                  <a:pt x="126" y="1026"/>
                  <a:pt x="184" y="1006"/>
                  <a:pt x="184" y="1006"/>
                </a:cubicBezTo>
                <a:cubicBezTo>
                  <a:pt x="184" y="1006"/>
                  <a:pt x="195" y="1047"/>
                  <a:pt x="195" y="1049"/>
                </a:cubicBezTo>
                <a:cubicBezTo>
                  <a:pt x="209" y="1114"/>
                  <a:pt x="236" y="1204"/>
                  <a:pt x="188" y="1260"/>
                </a:cubicBezTo>
                <a:cubicBezTo>
                  <a:pt x="157" y="1295"/>
                  <a:pt x="93" y="1307"/>
                  <a:pt x="53" y="1281"/>
                </a:cubicBezTo>
                <a:cubicBezTo>
                  <a:pt x="46" y="1277"/>
                  <a:pt x="42" y="1271"/>
                  <a:pt x="40" y="1264"/>
                </a:cubicBezTo>
                <a:cubicBezTo>
                  <a:pt x="42" y="1264"/>
                  <a:pt x="43" y="1265"/>
                  <a:pt x="45" y="1265"/>
                </a:cubicBezTo>
                <a:cubicBezTo>
                  <a:pt x="50" y="1265"/>
                  <a:pt x="54" y="1264"/>
                  <a:pt x="58" y="1263"/>
                </a:cubicBezTo>
                <a:cubicBezTo>
                  <a:pt x="59" y="1263"/>
                  <a:pt x="61" y="1263"/>
                  <a:pt x="62" y="1263"/>
                </a:cubicBezTo>
                <a:cubicBezTo>
                  <a:pt x="80" y="1258"/>
                  <a:pt x="94" y="1248"/>
                  <a:pt x="105" y="1234"/>
                </a:cubicBezTo>
                <a:cubicBezTo>
                  <a:pt x="112" y="1226"/>
                  <a:pt x="116" y="1215"/>
                  <a:pt x="118" y="1202"/>
                </a:cubicBezTo>
                <a:cubicBezTo>
                  <a:pt x="118" y="1199"/>
                  <a:pt x="119" y="1195"/>
                  <a:pt x="119" y="1192"/>
                </a:cubicBezTo>
                <a:cubicBezTo>
                  <a:pt x="119" y="1170"/>
                  <a:pt x="109" y="1151"/>
                  <a:pt x="94" y="1137"/>
                </a:cubicBezTo>
                <a:cubicBezTo>
                  <a:pt x="90" y="1133"/>
                  <a:pt x="84" y="1129"/>
                  <a:pt x="79" y="1126"/>
                </a:cubicBezTo>
                <a:cubicBezTo>
                  <a:pt x="69" y="1121"/>
                  <a:pt x="58" y="1118"/>
                  <a:pt x="46" y="1118"/>
                </a:cubicBezTo>
                <a:cubicBezTo>
                  <a:pt x="32" y="1118"/>
                  <a:pt x="19" y="1122"/>
                  <a:pt x="8" y="1129"/>
                </a:cubicBezTo>
                <a:cubicBezTo>
                  <a:pt x="8" y="1287"/>
                  <a:pt x="8" y="1287"/>
                  <a:pt x="8" y="1287"/>
                </a:cubicBezTo>
                <a:cubicBezTo>
                  <a:pt x="10" y="1288"/>
                  <a:pt x="11" y="1290"/>
                  <a:pt x="13" y="1291"/>
                </a:cubicBezTo>
                <a:cubicBezTo>
                  <a:pt x="28" y="1302"/>
                  <a:pt x="46" y="1309"/>
                  <a:pt x="64" y="1314"/>
                </a:cubicBezTo>
                <a:cubicBezTo>
                  <a:pt x="111" y="1327"/>
                  <a:pt x="171" y="1314"/>
                  <a:pt x="206" y="1278"/>
                </a:cubicBezTo>
                <a:cubicBezTo>
                  <a:pt x="253" y="1228"/>
                  <a:pt x="243" y="1158"/>
                  <a:pt x="227" y="1086"/>
                </a:cubicBezTo>
                <a:cubicBezTo>
                  <a:pt x="224" y="1070"/>
                  <a:pt x="208" y="999"/>
                  <a:pt x="209" y="996"/>
                </a:cubicBezTo>
                <a:cubicBezTo>
                  <a:pt x="243" y="981"/>
                  <a:pt x="271" y="960"/>
                  <a:pt x="293" y="932"/>
                </a:cubicBezTo>
                <a:cubicBezTo>
                  <a:pt x="358" y="846"/>
                  <a:pt x="329" y="753"/>
                  <a:pt x="300" y="711"/>
                </a:cubicBezTo>
                <a:close/>
                <a:moveTo>
                  <a:pt x="91" y="390"/>
                </a:moveTo>
                <a:cubicBezTo>
                  <a:pt x="89" y="385"/>
                  <a:pt x="80" y="354"/>
                  <a:pt x="79" y="332"/>
                </a:cubicBezTo>
                <a:cubicBezTo>
                  <a:pt x="76" y="299"/>
                  <a:pt x="78" y="267"/>
                  <a:pt x="85" y="235"/>
                </a:cubicBezTo>
                <a:cubicBezTo>
                  <a:pt x="88" y="224"/>
                  <a:pt x="91" y="213"/>
                  <a:pt x="95" y="202"/>
                </a:cubicBezTo>
                <a:cubicBezTo>
                  <a:pt x="101" y="185"/>
                  <a:pt x="109" y="168"/>
                  <a:pt x="118" y="153"/>
                </a:cubicBezTo>
                <a:cubicBezTo>
                  <a:pt x="130" y="132"/>
                  <a:pt x="146" y="121"/>
                  <a:pt x="166" y="118"/>
                </a:cubicBezTo>
                <a:cubicBezTo>
                  <a:pt x="180" y="118"/>
                  <a:pt x="191" y="123"/>
                  <a:pt x="198" y="133"/>
                </a:cubicBezTo>
                <a:cubicBezTo>
                  <a:pt x="214" y="156"/>
                  <a:pt x="210" y="188"/>
                  <a:pt x="204" y="214"/>
                </a:cubicBezTo>
                <a:cubicBezTo>
                  <a:pt x="195" y="255"/>
                  <a:pt x="176" y="294"/>
                  <a:pt x="149" y="326"/>
                </a:cubicBezTo>
                <a:cubicBezTo>
                  <a:pt x="113" y="371"/>
                  <a:pt x="92" y="388"/>
                  <a:pt x="91" y="390"/>
                </a:cubicBezTo>
                <a:close/>
                <a:moveTo>
                  <a:pt x="276" y="881"/>
                </a:moveTo>
                <a:cubicBezTo>
                  <a:pt x="272" y="896"/>
                  <a:pt x="266" y="911"/>
                  <a:pt x="258" y="924"/>
                </a:cubicBezTo>
                <a:cubicBezTo>
                  <a:pt x="240" y="952"/>
                  <a:pt x="204" y="975"/>
                  <a:pt x="204" y="975"/>
                </a:cubicBezTo>
                <a:cubicBezTo>
                  <a:pt x="155" y="726"/>
                  <a:pt x="155" y="726"/>
                  <a:pt x="155" y="726"/>
                </a:cubicBezTo>
                <a:cubicBezTo>
                  <a:pt x="184" y="726"/>
                  <a:pt x="210" y="735"/>
                  <a:pt x="232" y="752"/>
                </a:cubicBezTo>
                <a:cubicBezTo>
                  <a:pt x="270" y="781"/>
                  <a:pt x="288" y="835"/>
                  <a:pt x="276" y="881"/>
                </a:cubicBezTo>
                <a:close/>
              </a:path>
            </a:pathLst>
          </a:custGeom>
          <a:gradFill>
            <a:gsLst>
              <a:gs pos="20000">
                <a:schemeClr val="accent1">
                  <a:lumMod val="20000"/>
                </a:schemeClr>
              </a:gs>
              <a:gs pos="100000">
                <a:schemeClr val="accent1">
                  <a:lumMod val="75000"/>
                </a:schemeClr>
              </a:gs>
            </a:gsLst>
            <a:lin ang="0" scaled="1"/>
          </a:gra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 name="Текст 2"/>
          <p:cNvSpPr>
            <a:spLocks noGrp="1"/>
          </p:cNvSpPr>
          <p:nvPr>
            <p:ph type="body" idx="1"/>
          </p:nvPr>
        </p:nvSpPr>
        <p:spPr>
          <a:xfrm>
            <a:off x="1371600" y="1904998"/>
            <a:ext cx="9448800" cy="4419601"/>
          </a:xfrm>
          <a:prstGeom prst="rect">
            <a:avLst/>
          </a:prstGeom>
        </p:spPr>
        <p:txBody>
          <a:bodyPr vert="horz" lIns="91440" tIns="45720" rIns="91440" bIns="45720" rtlCol="0">
            <a:normAutofit/>
          </a:bodyPr>
          <a:lstStyle/>
          <a:p>
            <a:pPr lvl="0"/>
            <a:r>
              <a:rPr lang="ru-RU" noProof="0" dirty="0" smtClean="0"/>
              <a:t>Образец текста</a:t>
            </a:r>
          </a:p>
          <a:p>
            <a:pPr lvl="1"/>
            <a:r>
              <a:rPr lang="ru-RU" noProof="0" dirty="0" smtClean="0"/>
              <a:t>Второй уровень</a:t>
            </a:r>
          </a:p>
          <a:p>
            <a:pPr lvl="2"/>
            <a:r>
              <a:rPr lang="ru-RU" noProof="0" dirty="0" smtClean="0"/>
              <a:t>Третий уровень</a:t>
            </a:r>
          </a:p>
          <a:p>
            <a:pPr lvl="3"/>
            <a:r>
              <a:rPr lang="ru-RU" noProof="0" dirty="0" smtClean="0"/>
              <a:t>Четвертый уровень</a:t>
            </a:r>
          </a:p>
          <a:p>
            <a:pPr lvl="4"/>
            <a:r>
              <a:rPr lang="ru-RU" noProof="0" dirty="0" smtClean="0"/>
              <a:t>Пятый уровень</a:t>
            </a:r>
          </a:p>
          <a:p>
            <a:pPr lvl="5"/>
            <a:r>
              <a:rPr lang="ru-RU" noProof="0" dirty="0" smtClean="0"/>
              <a:t>Шесть</a:t>
            </a:r>
          </a:p>
          <a:p>
            <a:pPr lvl="6"/>
            <a:r>
              <a:rPr lang="ru-RU" noProof="0" dirty="0" smtClean="0"/>
              <a:t>Семь</a:t>
            </a:r>
          </a:p>
          <a:p>
            <a:pPr lvl="7"/>
            <a:r>
              <a:rPr lang="ru-RU" noProof="0" dirty="0" smtClean="0"/>
              <a:t>Восемь</a:t>
            </a:r>
          </a:p>
          <a:p>
            <a:pPr lvl="8"/>
            <a:r>
              <a:rPr lang="ru-RU" noProof="0" dirty="0" smtClean="0"/>
              <a:t>Девять</a:t>
            </a:r>
            <a:endParaRPr lang="ru-RU" noProof="0" dirty="0"/>
          </a:p>
        </p:txBody>
      </p:sp>
      <p:sp>
        <p:nvSpPr>
          <p:cNvPr id="4" name="Дата 3"/>
          <p:cNvSpPr>
            <a:spLocks noGrp="1"/>
          </p:cNvSpPr>
          <p:nvPr>
            <p:ph type="dt" sz="half" idx="2"/>
          </p:nvPr>
        </p:nvSpPr>
        <p:spPr>
          <a:xfrm>
            <a:off x="8336691" y="6516130"/>
            <a:ext cx="1371600" cy="205345"/>
          </a:xfrm>
          <a:prstGeom prst="rect">
            <a:avLst/>
          </a:prstGeom>
        </p:spPr>
        <p:txBody>
          <a:bodyPr vert="horz" lIns="91440" tIns="45720" rIns="91440" bIns="45720" rtlCol="0" anchor="ctr"/>
          <a:lstStyle>
            <a:lvl1pPr algn="r">
              <a:defRPr sz="1200">
                <a:solidFill>
                  <a:schemeClr val="tx1">
                    <a:tint val="75000"/>
                  </a:schemeClr>
                </a:solidFill>
              </a:defRPr>
            </a:lvl1pPr>
          </a:lstStyle>
          <a:p>
            <a:fld id="{FDB05499-8E1A-487C-B00A-20F31C550463}" type="datetime1">
              <a:rPr lang="ru-RU" noProof="0" smtClean="0"/>
              <a:pPr/>
              <a:t>22.02.2018</a:t>
            </a:fld>
            <a:endParaRPr lang="ru-RU" noProof="0" dirty="0"/>
          </a:p>
        </p:txBody>
      </p:sp>
      <p:sp>
        <p:nvSpPr>
          <p:cNvPr id="5" name="Нижний колонтитул 4"/>
          <p:cNvSpPr>
            <a:spLocks noGrp="1"/>
          </p:cNvSpPr>
          <p:nvPr>
            <p:ph type="ftr" sz="quarter" idx="3"/>
          </p:nvPr>
        </p:nvSpPr>
        <p:spPr>
          <a:xfrm>
            <a:off x="1371600" y="6516130"/>
            <a:ext cx="6767382" cy="20534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ru-RU" noProof="0" dirty="0"/>
          </a:p>
        </p:txBody>
      </p:sp>
      <p:sp>
        <p:nvSpPr>
          <p:cNvPr id="6" name="Номер слайда 5"/>
          <p:cNvSpPr>
            <a:spLocks noGrp="1"/>
          </p:cNvSpPr>
          <p:nvPr>
            <p:ph type="sldNum" sz="quarter" idx="4"/>
          </p:nvPr>
        </p:nvSpPr>
        <p:spPr>
          <a:xfrm>
            <a:off x="9906000" y="6516130"/>
            <a:ext cx="914400" cy="205345"/>
          </a:xfrm>
          <a:prstGeom prst="rect">
            <a:avLst/>
          </a:prstGeom>
        </p:spPr>
        <p:txBody>
          <a:bodyPr vert="horz" lIns="91440" tIns="45720" rIns="91440" bIns="45720" rtlCol="0" anchor="ctr"/>
          <a:lstStyle>
            <a:lvl1pPr algn="r">
              <a:defRPr sz="1200">
                <a:solidFill>
                  <a:schemeClr val="tx1">
                    <a:tint val="75000"/>
                  </a:schemeClr>
                </a:solidFill>
              </a:defRPr>
            </a:lvl1pPr>
          </a:lstStyle>
          <a:p>
            <a:fld id="{D52E75EF-0962-46B2-8C21-C0889BAC0DFA}" type="slidenum">
              <a:rPr lang="ru-RU" noProof="0" smtClean="0"/>
              <a:pPr/>
              <a:t>‹#›</a:t>
            </a:fld>
            <a:endParaRPr lang="ru-RU" noProof="0" dirty="0"/>
          </a:p>
        </p:txBody>
      </p:sp>
      <p:sp>
        <p:nvSpPr>
          <p:cNvPr id="2" name="Заголовок 1"/>
          <p:cNvSpPr>
            <a:spLocks noGrp="1"/>
          </p:cNvSpPr>
          <p:nvPr>
            <p:ph type="title"/>
          </p:nvPr>
        </p:nvSpPr>
        <p:spPr>
          <a:xfrm>
            <a:off x="1371600" y="198120"/>
            <a:ext cx="9448800" cy="1097280"/>
          </a:xfrm>
          <a:prstGeom prst="rect">
            <a:avLst/>
          </a:prstGeom>
        </p:spPr>
        <p:txBody>
          <a:bodyPr vert="horz" lIns="91440" tIns="45720" rIns="91440" bIns="45720" rtlCol="0" anchor="b">
            <a:normAutofit/>
          </a:bodyPr>
          <a:lstStyle/>
          <a:p>
            <a:r>
              <a:rPr lang="ru-RU" noProof="0" dirty="0" smtClean="0"/>
              <a:t>Образец заголовка</a:t>
            </a:r>
            <a:endParaRPr lang="ru-RU" noProof="0" dirty="0"/>
          </a:p>
        </p:txBody>
      </p:sp>
    </p:spTree>
    <p:extLst>
      <p:ext uri="{BB962C8B-B14F-4D97-AF65-F5344CB8AC3E}">
        <p14:creationId xmlns:p14="http://schemas.microsoft.com/office/powerpoint/2010/main" xmlns="" val="4059898058"/>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hf sldNum="0" hdr="0" ft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Font typeface="Arial" panose="020B0604020202020204" pitchFamily="34" charset="0"/>
        <a:buChar char="•"/>
        <a:defRPr sz="22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Font typeface="Arial" panose="020B0604020202020204"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Font typeface="Arial" panose="020B0604020202020204" pitchFamily="34" charset="0"/>
        <a:buChar char="•"/>
        <a:defRPr sz="1800" kern="1200">
          <a:solidFill>
            <a:schemeClr val="tx1"/>
          </a:solidFill>
          <a:latin typeface="+mn-lt"/>
          <a:ea typeface="+mn-ea"/>
          <a:cs typeface="+mn-cs"/>
        </a:defRPr>
      </a:lvl3pPr>
      <a:lvl4pPr marL="100584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4pPr>
      <a:lvl5pPr marL="128016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5pPr>
      <a:lvl6pPr marL="155448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1828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214884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8pPr>
      <a:lvl9pPr marL="242316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microsoft.com/office/2007/relationships/media" Target="../media/media1.mp3"/><Relationship Id="rId2" Type="http://schemas.openxmlformats.org/officeDocument/2006/relationships/slideLayout" Target="../slideLayouts/slideLayout9.xml"/><Relationship Id="rId1" Type="http://schemas.openxmlformats.org/officeDocument/2006/relationships/video" Target="NULL" TargetMode="External"/><Relationship Id="rId5" Type="http://schemas.openxmlformats.org/officeDocument/2006/relationships/image" Target="../media/image12.jpe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hyperlink" Target="http://historic.ru/books/item/f00/s00/z0000013/st012.shtml" TargetMode="External"/><Relationship Id="rId2" Type="http://schemas.openxmlformats.org/officeDocument/2006/relationships/hyperlink" Target="http://dic.academic.ru/dic.nsf/enc_pictures/3889/%D0%B0%D1%86%D1%82%D0%B5%D0%BA%D0%BE%D0%B2" TargetMode="External"/><Relationship Id="rId1" Type="http://schemas.openxmlformats.org/officeDocument/2006/relationships/slideLayout" Target="../slideLayouts/slideLayout3.xml"/><Relationship Id="rId6" Type="http://schemas.openxmlformats.org/officeDocument/2006/relationships/hyperlink" Target="http://world-of-legends.su/aztecs/aztec_bogi/id1512" TargetMode="External"/><Relationship Id="rId5" Type="http://schemas.openxmlformats.org/officeDocument/2006/relationships/hyperlink" Target="http://www.genon.ru/GetAnswer.aspx?qid=5fdb59bd-c7e1-4545-93cb-378f4a28fb41" TargetMode="External"/><Relationship Id="rId4" Type="http://schemas.openxmlformats.org/officeDocument/2006/relationships/hyperlink" Target="http://claw.ru/a-humant/ku_gu_186.htm"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593724" y="2408350"/>
            <a:ext cx="2326783" cy="697898"/>
          </a:xfrm>
        </p:spPr>
        <p:txBody>
          <a:bodyPr>
            <a:normAutofit fontScale="90000"/>
          </a:bodyPr>
          <a:lstStyle/>
          <a:p>
            <a:pPr algn="l" defTabSz="914400">
              <a:spcBef>
                <a:spcPts val="1"/>
              </a:spcBef>
              <a:buNone/>
            </a:pPr>
            <a:r>
              <a:rPr lang="ru-RU" dirty="0" smtClean="0">
                <a:latin typeface="Garamond"/>
              </a:rPr>
              <a:t>Ацтеки</a:t>
            </a:r>
            <a:endParaRPr lang="ru-RU" sz="5000" b="1" i="0" dirty="0">
              <a:solidFill>
                <a:schemeClr val="tx1"/>
              </a:solidFill>
              <a:latin typeface="Garamond"/>
              <a:ea typeface="+mj-ea"/>
              <a:cs typeface="+mj-cs"/>
            </a:endParaRPr>
          </a:p>
        </p:txBody>
      </p:sp>
      <p:sp>
        <p:nvSpPr>
          <p:cNvPr id="3" name="Подзаголовок 2"/>
          <p:cNvSpPr>
            <a:spLocks noGrp="1"/>
          </p:cNvSpPr>
          <p:nvPr>
            <p:ph type="subTitle" idx="1"/>
          </p:nvPr>
        </p:nvSpPr>
        <p:spPr>
          <a:xfrm>
            <a:off x="6168980" y="4868215"/>
            <a:ext cx="5464935" cy="1841678"/>
          </a:xfrm>
        </p:spPr>
        <p:txBody>
          <a:bodyPr>
            <a:normAutofit/>
          </a:bodyPr>
          <a:lstStyle/>
          <a:p>
            <a:pPr marL="0" indent="0" algn="l">
              <a:buNone/>
            </a:pPr>
            <a:r>
              <a:rPr lang="ru-RU" dirty="0" smtClean="0"/>
              <a:t>Презентацию подготовила:</a:t>
            </a:r>
            <a:endParaRPr lang="en-US" dirty="0" smtClean="0"/>
          </a:p>
          <a:p>
            <a:pPr marL="0" indent="0" algn="l">
              <a:buNone/>
            </a:pPr>
            <a:r>
              <a:rPr lang="ru-RU" dirty="0" smtClean="0"/>
              <a:t>Мурашева Дина Владимировна</a:t>
            </a:r>
          </a:p>
          <a:p>
            <a:pPr marL="0" indent="0" algn="l">
              <a:buNone/>
            </a:pPr>
            <a:r>
              <a:rPr lang="ru-RU" dirty="0" smtClean="0"/>
              <a:t>Студентка заочного отделения ИФК и МК группы кл – 51</a:t>
            </a:r>
            <a:r>
              <a:rPr lang="en-US" dirty="0" smtClean="0"/>
              <a:t>z</a:t>
            </a:r>
            <a:r>
              <a:rPr lang="ru-RU" dirty="0" smtClean="0"/>
              <a:t> </a:t>
            </a:r>
          </a:p>
          <a:p>
            <a:pPr marL="0" indent="0" algn="l">
              <a:buNone/>
            </a:pPr>
            <a:endParaRPr lang="ru-RU" dirty="0" smtClean="0"/>
          </a:p>
          <a:p>
            <a:pPr marL="0" indent="0" algn="l">
              <a:buNone/>
            </a:pPr>
            <a:endParaRPr lang="ru-RU" sz="2200" b="0" i="0" dirty="0"/>
          </a:p>
        </p:txBody>
      </p:sp>
    </p:spTree>
    <p:extLst>
      <p:ext uri="{BB962C8B-B14F-4D97-AF65-F5344CB8AC3E}">
        <p14:creationId xmlns:p14="http://schemas.microsoft.com/office/powerpoint/2010/main" xmlns="" val="2437255608"/>
      </p:ext>
    </p:extLst>
  </p:cSld>
  <p:clrMapOvr>
    <a:masterClrMapping/>
  </p:clrMapOvr>
  <mc:AlternateContent xmlns:mc="http://schemas.openxmlformats.org/markup-compatibility/2006">
    <mc:Choice xmlns:p14="http://schemas.microsoft.com/office/powerpoint/2010/main" xmlns="" Requires="p14">
      <p:transition spd="slow" p14:dur="6000" advClick="0" advTm="106000">
        <p14:vortex dir="r"/>
      </p:transition>
    </mc:Choice>
    <mc:Fallback>
      <p:transition spd="slow" advClick="0" advTm="106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Боги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t="17639" b="17639"/>
          <a:stretch>
            <a:fillRect/>
          </a:stretch>
        </p:blipFill>
        <p:spPr>
          <a:xfrm>
            <a:off x="5624526" y="700599"/>
            <a:ext cx="5715000" cy="5778578"/>
          </a:xfrm>
        </p:spPr>
      </p:pic>
      <p:sp>
        <p:nvSpPr>
          <p:cNvPr id="4" name="Текст 3"/>
          <p:cNvSpPr>
            <a:spLocks noGrp="1"/>
          </p:cNvSpPr>
          <p:nvPr>
            <p:ph type="body" sz="half" idx="2"/>
          </p:nvPr>
        </p:nvSpPr>
        <p:spPr>
          <a:xfrm>
            <a:off x="341291" y="1547857"/>
            <a:ext cx="5273897" cy="4814102"/>
          </a:xfrm>
        </p:spPr>
        <p:txBody>
          <a:bodyPr>
            <a:noAutofit/>
          </a:bodyPr>
          <a:lstStyle/>
          <a:p>
            <a:r>
              <a:rPr lang="ru-RU" sz="2000" dirty="0"/>
              <a:t>Шиутекутли (</a:t>
            </a:r>
            <a:r>
              <a:rPr lang="ru-RU" sz="2000" dirty="0" err="1"/>
              <a:t>ацтекск</a:t>
            </a:r>
            <a:r>
              <a:rPr lang="ru-RU" sz="2000" dirty="0"/>
              <a:t>. "владыка года"), в мифологии индейцев Центральной Америки бог огня и вулканов. Культ Шиутекутли и его изображения засвидетельствованы ещё в </a:t>
            </a:r>
            <a:r>
              <a:rPr lang="ru-RU" sz="2000" dirty="0" err="1"/>
              <a:t>доольмекское</a:t>
            </a:r>
            <a:r>
              <a:rPr lang="ru-RU" sz="2000" dirty="0"/>
              <a:t> </a:t>
            </a:r>
            <a:r>
              <a:rPr lang="ru-RU" sz="2000" dirty="0" smtClean="0"/>
              <a:t>время. </a:t>
            </a:r>
            <a:r>
              <a:rPr lang="ru-RU" sz="2000" dirty="0"/>
              <a:t>Шиутекутли был богом огня, как небесного, так и подземного, жестокого, всепожирающего, но одновременно и богом домашнего </a:t>
            </a:r>
            <a:r>
              <a:rPr lang="ru-RU" sz="2000" dirty="0" smtClean="0"/>
              <a:t>очага. У </a:t>
            </a:r>
            <a:r>
              <a:rPr lang="ru-RU" sz="2000" dirty="0"/>
              <a:t>ацтеков Шиутекутли изображался с лицом, раскрашенным наполовину красной, наполовину чёрной краской, головное украшение составляли два тростника или бабочка; в руках у него или жезл и щит, или копал (курительная смола) и кадильница. На праздниках его статуя всегда приносилась последней, так как он стар и ходит очень медленно</a:t>
            </a:r>
          </a:p>
        </p:txBody>
      </p:sp>
    </p:spTree>
    <p:extLst>
      <p:ext uri="{BB962C8B-B14F-4D97-AF65-F5344CB8AC3E}">
        <p14:creationId xmlns:p14="http://schemas.microsoft.com/office/powerpoint/2010/main" xmlns="" val="1489872226"/>
      </p:ext>
    </p:extLst>
  </p:cSld>
  <p:clrMapOvr>
    <a:masterClrMapping/>
  </p:clrMapOvr>
  <mc:AlternateContent xmlns:mc="http://schemas.openxmlformats.org/markup-compatibility/2006">
    <mc:Choice xmlns:p14="http://schemas.microsoft.com/office/powerpoint/2010/main" xmlns="" Requires="p14">
      <p:transition spd="slow" p14:dur="2000" advClick="0" advTm="106000">
        <p14:ripple/>
      </p:transition>
    </mc:Choice>
    <mc:Fallback>
      <p:transition spd="slow" advClick="0" advTm="106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lake Neely - Senses">
            <a:hlinkClick r:id="" action="ppaction://media"/>
          </p:cNvPr>
          <p:cNvPicPr>
            <a:picLocks noChangeAspect="1"/>
          </p:cNvPicPr>
          <p:nvPr>
            <a:videoFile r:link="rId1"/>
            <p:extLst>
              <p:ext uri="{DAA4B4D4-6D71-4841-9C94-3DE7FCFB9230}">
                <p14:media xmlns:p14="http://schemas.microsoft.com/office/powerpoint/2010/main" xmlns="" r:embed="rId3">
                  <p14:trim end="52195.8"/>
                </p14:media>
              </p:ext>
            </p:extLst>
          </p:nvPr>
        </p:nvPicPr>
        <p:blipFill>
          <a:blip r:embed="rId4" cstate="print"/>
          <a:stretch>
            <a:fillRect/>
          </a:stretch>
        </p:blipFill>
        <p:spPr>
          <a:xfrm>
            <a:off x="4521558" y="3072685"/>
            <a:ext cx="609600" cy="609600"/>
          </a:xfrm>
          <a:prstGeom prst="rect">
            <a:avLst/>
          </a:prstGeom>
        </p:spPr>
      </p:pic>
      <p:sp>
        <p:nvSpPr>
          <p:cNvPr id="2" name="Заголовок 1"/>
          <p:cNvSpPr>
            <a:spLocks noGrp="1"/>
          </p:cNvSpPr>
          <p:nvPr>
            <p:ph type="title"/>
          </p:nvPr>
        </p:nvSpPr>
        <p:spPr>
          <a:xfrm>
            <a:off x="4826358" y="489397"/>
            <a:ext cx="2865549" cy="631064"/>
          </a:xfrm>
        </p:spPr>
        <p:txBody>
          <a:bodyPr/>
          <a:lstStyle/>
          <a:p>
            <a:r>
              <a:rPr lang="ru-RU" dirty="0" smtClean="0"/>
              <a:t>Боги ацтеков.</a:t>
            </a:r>
            <a:endParaRPr lang="ru-RU" dirty="0"/>
          </a:p>
        </p:txBody>
      </p:sp>
      <p:pic>
        <p:nvPicPr>
          <p:cNvPr id="5" name="Рисунок 4"/>
          <p:cNvPicPr>
            <a:picLocks noGrp="1" noChangeAspect="1"/>
          </p:cNvPicPr>
          <p:nvPr>
            <p:ph type="pic" idx="1"/>
          </p:nvPr>
        </p:nvPicPr>
        <p:blipFill>
          <a:blip r:embed="rId5">
            <a:extLst>
              <a:ext uri="{28A0092B-C50C-407E-A947-70E740481C1C}">
                <a14:useLocalDpi xmlns:a14="http://schemas.microsoft.com/office/drawing/2010/main" xmlns="" val="0"/>
              </a:ext>
            </a:extLst>
          </a:blip>
          <a:srcRect t="16006" b="16006"/>
          <a:stretch>
            <a:fillRect/>
          </a:stretch>
        </p:blipFill>
        <p:spPr>
          <a:xfrm>
            <a:off x="544132" y="1719441"/>
            <a:ext cx="5715000" cy="4732874"/>
          </a:xfrm>
        </p:spPr>
      </p:pic>
      <p:sp>
        <p:nvSpPr>
          <p:cNvPr id="4" name="Текст 3"/>
          <p:cNvSpPr>
            <a:spLocks noGrp="1"/>
          </p:cNvSpPr>
          <p:nvPr>
            <p:ph type="body" sz="half" idx="2"/>
          </p:nvPr>
        </p:nvSpPr>
        <p:spPr>
          <a:xfrm>
            <a:off x="6606861" y="2395471"/>
            <a:ext cx="4829578" cy="3683358"/>
          </a:xfrm>
        </p:spPr>
        <p:txBody>
          <a:bodyPr>
            <a:normAutofit fontScale="92500" lnSpcReduction="10000"/>
          </a:bodyPr>
          <a:lstStyle/>
          <a:p>
            <a:r>
              <a:rPr lang="ru-RU" dirty="0" err="1"/>
              <a:t>Тлалок</a:t>
            </a:r>
            <a:r>
              <a:rPr lang="ru-RU" dirty="0"/>
              <a:t> — бог дождя и грома, сельского хозяйства, огня и южной стороны света у ацтеков. Был владыкой 3-й из 5 ацтекских мировых </a:t>
            </a:r>
            <a:r>
              <a:rPr lang="ru-RU" dirty="0" smtClean="0"/>
              <a:t>эпох. Не </a:t>
            </a:r>
            <a:r>
              <a:rPr lang="ru-RU" dirty="0"/>
              <a:t>был богом-создателем, он сам был создан другими богами. Считалось, что </a:t>
            </a:r>
            <a:r>
              <a:rPr lang="ru-RU" dirty="0" err="1"/>
              <a:t>Тлалок</a:t>
            </a:r>
            <a:r>
              <a:rPr lang="ru-RU" dirty="0"/>
              <a:t> живет на вершинах гор или во дворце над Мексиканским заливом. Во внутреннем дворе его жилища, в каждом из четырёх углов стоят четыре больших кувшина. В них содержатся дождь, засуха, болезни растений и ливни. Поэтому </a:t>
            </a:r>
            <a:r>
              <a:rPr lang="ru-RU" dirty="0" err="1"/>
              <a:t>Тлалок</a:t>
            </a:r>
            <a:r>
              <a:rPr lang="ru-RU" dirty="0"/>
              <a:t> иногда изображался в виде кувшина. </a:t>
            </a:r>
            <a:r>
              <a:rPr lang="ru-RU" dirty="0" err="1"/>
              <a:t>Тлалок</a:t>
            </a:r>
            <a:r>
              <a:rPr lang="ru-RU" dirty="0"/>
              <a:t> мог насылать ревматизм, подагру и водянку</a:t>
            </a:r>
            <a:r>
              <a:rPr lang="ru-RU" dirty="0" smtClean="0"/>
              <a:t>.</a:t>
            </a:r>
            <a:endParaRPr lang="ru-RU" dirty="0"/>
          </a:p>
        </p:txBody>
      </p:sp>
    </p:spTree>
    <p:extLst>
      <p:ext uri="{BB962C8B-B14F-4D97-AF65-F5344CB8AC3E}">
        <p14:creationId xmlns:p14="http://schemas.microsoft.com/office/powerpoint/2010/main" xmlns="" val="1477676695"/>
      </p:ext>
    </p:extLst>
  </p:cSld>
  <p:clrMapOvr>
    <a:masterClrMapping/>
  </p:clrMapOvr>
  <mc:AlternateContent xmlns:mc="http://schemas.openxmlformats.org/markup-compatibility/2006">
    <mc:Choice xmlns:p14="http://schemas.microsoft.com/office/powerpoint/2010/main" xmlns="" Requires="p14">
      <p:transition spd="slow" p14:dur="2000" advClick="0" advTm="106000">
        <p:fade/>
      </p:transition>
    </mc:Choice>
    <mc:Fallback>
      <p:transition spd="slow" advClick="0" advTm="10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fill="hold" display="0">
                  <p:stCondLst>
                    <p:cond delay="indefinite"/>
                  </p:stCondLst>
                  <p:endCondLst>
                    <p:cond evt="onStopAudio" delay="0">
                      <p:tgtEl>
                        <p:sldTgt/>
                      </p:tgtEl>
                    </p:cond>
                  </p:end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93264" y="373487"/>
            <a:ext cx="2723882" cy="715851"/>
          </a:xfrm>
        </p:spPr>
        <p:txBody>
          <a:bodyPr/>
          <a:lstStyle/>
          <a:p>
            <a:r>
              <a:rPr lang="ru-RU" dirty="0" smtClean="0"/>
              <a:t>Боги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l="10358" r="10358"/>
          <a:stretch>
            <a:fillRect/>
          </a:stretch>
        </p:blipFill>
        <p:spPr>
          <a:xfrm>
            <a:off x="5844825" y="1161218"/>
            <a:ext cx="5715000" cy="5259387"/>
          </a:xfrm>
        </p:spPr>
      </p:pic>
      <p:sp>
        <p:nvSpPr>
          <p:cNvPr id="4" name="Текст 3"/>
          <p:cNvSpPr>
            <a:spLocks noGrp="1"/>
          </p:cNvSpPr>
          <p:nvPr>
            <p:ph type="body" sz="half" idx="2"/>
          </p:nvPr>
        </p:nvSpPr>
        <p:spPr>
          <a:xfrm>
            <a:off x="895083" y="1853484"/>
            <a:ext cx="4648200" cy="4419600"/>
          </a:xfrm>
        </p:spPr>
        <p:txBody>
          <a:bodyPr/>
          <a:lstStyle/>
          <a:p>
            <a:r>
              <a:rPr lang="ru-RU" dirty="0" err="1"/>
              <a:t>Чальчиутликуэ</a:t>
            </a:r>
            <a:r>
              <a:rPr lang="ru-RU" dirty="0"/>
              <a:t> («она в одежде из нефрита»), </a:t>
            </a:r>
            <a:r>
              <a:rPr lang="ru-RU" dirty="0" err="1"/>
              <a:t>Матлалькуёйе</a:t>
            </a:r>
            <a:r>
              <a:rPr lang="ru-RU" dirty="0"/>
              <a:t> («она в голубой одежде»), в мифологии ацтеков богиня пресной воды, озёр, морей и рек, жена </a:t>
            </a:r>
            <a:r>
              <a:rPr lang="ru-RU" dirty="0" err="1"/>
              <a:t>Тлалока</a:t>
            </a:r>
            <a:r>
              <a:rPr lang="ru-RU" dirty="0"/>
              <a:t>, сестра </a:t>
            </a:r>
            <a:r>
              <a:rPr lang="ru-RU" dirty="0" err="1"/>
              <a:t>тлалоков</a:t>
            </a:r>
            <a:r>
              <a:rPr lang="ru-RU" dirty="0"/>
              <a:t>, мать </a:t>
            </a:r>
            <a:r>
              <a:rPr lang="ru-RU" dirty="0" err="1"/>
              <a:t>Сенцон-Мимишкоа</a:t>
            </a:r>
            <a:r>
              <a:rPr lang="ru-RU" dirty="0"/>
              <a:t> (звёзд северной части неба). Изображалась в виде молодой женщины, сидящей среди водного потока, в головном уборе из синих и белых лент, с двумя большими прядями волос вдоль щёк. Считалась покровительницей путешествующих по воде.</a:t>
            </a:r>
          </a:p>
        </p:txBody>
      </p:sp>
    </p:spTree>
    <p:extLst>
      <p:ext uri="{BB962C8B-B14F-4D97-AF65-F5344CB8AC3E}">
        <p14:creationId xmlns:p14="http://schemas.microsoft.com/office/powerpoint/2010/main" xmlns="" val="412091032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106000">
        <p15:prstTrans prst="wind"/>
      </p:transition>
    </mc:Choice>
    <mc:Fallback>
      <p:transition spd="slow" advClick="0" advTm="106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92273" y="386366"/>
            <a:ext cx="2826913" cy="677214"/>
          </a:xfrm>
        </p:spPr>
        <p:txBody>
          <a:bodyPr/>
          <a:lstStyle/>
          <a:p>
            <a:r>
              <a:rPr lang="ru-RU" dirty="0" smtClean="0"/>
              <a:t>Боги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t="14140" b="14140"/>
          <a:stretch>
            <a:fillRect/>
          </a:stretch>
        </p:blipFill>
        <p:spPr>
          <a:xfrm>
            <a:off x="705692" y="1250144"/>
            <a:ext cx="5715000" cy="4754563"/>
          </a:xfrm>
        </p:spPr>
      </p:pic>
      <p:sp>
        <p:nvSpPr>
          <p:cNvPr id="4" name="Текст 3"/>
          <p:cNvSpPr>
            <a:spLocks noGrp="1"/>
          </p:cNvSpPr>
          <p:nvPr>
            <p:ph type="body" sz="half" idx="2"/>
          </p:nvPr>
        </p:nvSpPr>
        <p:spPr>
          <a:xfrm>
            <a:off x="6986789" y="2640169"/>
            <a:ext cx="4243588" cy="2601532"/>
          </a:xfrm>
        </p:spPr>
        <p:txBody>
          <a:bodyPr>
            <a:normAutofit/>
          </a:bodyPr>
          <a:lstStyle/>
          <a:p>
            <a:r>
              <a:rPr lang="ru-RU" sz="2000" dirty="0"/>
              <a:t>Уицилопочтли или </a:t>
            </a:r>
            <a:r>
              <a:rPr lang="ru-RU" sz="2000" dirty="0" err="1"/>
              <a:t>Вицлипуцли</a:t>
            </a:r>
            <a:r>
              <a:rPr lang="ru-RU" sz="2000" dirty="0"/>
              <a:t> («колибри юга» или «колибри левой стороны») — бог солнца, бог войны и национальный бог ацтеков, покровитель города Теночтитлан. Название связано с тем, что птица колибри олицетворяет солнце у многих племён Центральной Америки.</a:t>
            </a:r>
          </a:p>
        </p:txBody>
      </p:sp>
    </p:spTree>
    <p:extLst>
      <p:ext uri="{BB962C8B-B14F-4D97-AF65-F5344CB8AC3E}">
        <p14:creationId xmlns:p14="http://schemas.microsoft.com/office/powerpoint/2010/main" xmlns="" val="2725069864"/>
      </p:ext>
    </p:extLst>
  </p:cSld>
  <p:clrMapOvr>
    <a:masterClrMapping/>
  </p:clrMapOvr>
  <mc:AlternateContent xmlns:mc="http://schemas.openxmlformats.org/markup-compatibility/2006">
    <mc:Choice xmlns:p14="http://schemas.microsoft.com/office/powerpoint/2010/main" xmlns="" Requires="p14">
      <p:transition spd="slow" p14:dur="2000" advClick="0" advTm="106000">
        <p:dissolve/>
      </p:transition>
    </mc:Choice>
    <mc:Fallback>
      <p:transition spd="slow" advClick="0" advTm="106000">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553792"/>
            <a:ext cx="2891307" cy="605307"/>
          </a:xfrm>
        </p:spPr>
        <p:txBody>
          <a:bodyPr/>
          <a:lstStyle/>
          <a:p>
            <a:r>
              <a:rPr lang="ru-RU" dirty="0" smtClean="0"/>
              <a:t>Боги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t="8436" b="8436"/>
          <a:stretch>
            <a:fillRect/>
          </a:stretch>
        </p:blipFill>
        <p:spPr>
          <a:xfrm>
            <a:off x="5669280" y="884780"/>
            <a:ext cx="5715000" cy="5260975"/>
          </a:xfrm>
        </p:spPr>
      </p:pic>
      <p:sp>
        <p:nvSpPr>
          <p:cNvPr id="4" name="Текст 3"/>
          <p:cNvSpPr>
            <a:spLocks noGrp="1"/>
          </p:cNvSpPr>
          <p:nvPr>
            <p:ph type="body" sz="half" idx="2"/>
          </p:nvPr>
        </p:nvSpPr>
        <p:spPr>
          <a:xfrm>
            <a:off x="547352" y="1579786"/>
            <a:ext cx="4539802" cy="4419600"/>
          </a:xfrm>
        </p:spPr>
        <p:txBody>
          <a:bodyPr>
            <a:normAutofit fontScale="92500" lnSpcReduction="10000"/>
          </a:bodyPr>
          <a:lstStyle/>
          <a:p>
            <a:r>
              <a:rPr lang="ru-RU" dirty="0"/>
              <a:t>Тескатлипока (дымящееся/огненное зеркало) — в мифологии поздних майя и ацтеков одно из главных божеств (наряду с </a:t>
            </a:r>
            <a:r>
              <a:rPr lang="ru-RU" dirty="0" err="1"/>
              <a:t>Кетцалькоатлем</a:t>
            </a:r>
            <a:r>
              <a:rPr lang="ru-RU" dirty="0"/>
              <a:t>/</a:t>
            </a:r>
            <a:r>
              <a:rPr lang="ru-RU" dirty="0" err="1"/>
              <a:t>Кукульканом</a:t>
            </a:r>
            <a:r>
              <a:rPr lang="ru-RU" dirty="0"/>
              <a:t>). Он носил зеркало или щит (отсюда имя), с помощью которого наблюдал за деяниями людей на земле. В различных воплощениях он являлся богом-творцом или же разрушителем мира. Считалось, что Тескатлипока привел народ </a:t>
            </a:r>
            <a:r>
              <a:rPr lang="ru-RU" dirty="0" err="1"/>
              <a:t>науа</a:t>
            </a:r>
            <a:r>
              <a:rPr lang="ru-RU" dirty="0"/>
              <a:t> в долину Мехико. Впоследствии его культ распространился по всей стране. Ведущее место в пантеоне </a:t>
            </a:r>
            <a:r>
              <a:rPr lang="ru-RU" dirty="0" err="1"/>
              <a:t>науа</a:t>
            </a:r>
            <a:r>
              <a:rPr lang="ru-RU" dirty="0"/>
              <a:t> наделило бога множеством черт, которыми он не обладал изначально.</a:t>
            </a:r>
          </a:p>
        </p:txBody>
      </p:sp>
    </p:spTree>
    <p:extLst>
      <p:ext uri="{BB962C8B-B14F-4D97-AF65-F5344CB8AC3E}">
        <p14:creationId xmlns:p14="http://schemas.microsoft.com/office/powerpoint/2010/main" xmlns="" val="341980157"/>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45707" y="167425"/>
            <a:ext cx="4648201" cy="734096"/>
          </a:xfrm>
        </p:spPr>
        <p:txBody>
          <a:bodyPr/>
          <a:lstStyle/>
          <a:p>
            <a:r>
              <a:rPr lang="ru-RU" dirty="0" smtClean="0"/>
              <a:t>Главный храм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l="9451" r="9451"/>
          <a:stretch>
            <a:fillRect/>
          </a:stretch>
        </p:blipFill>
        <p:spPr>
          <a:xfrm>
            <a:off x="542567" y="1104558"/>
            <a:ext cx="5847009" cy="5162658"/>
          </a:xfrm>
        </p:spPr>
      </p:pic>
      <p:sp>
        <p:nvSpPr>
          <p:cNvPr id="4" name="Текст 3"/>
          <p:cNvSpPr>
            <a:spLocks noGrp="1"/>
          </p:cNvSpPr>
          <p:nvPr>
            <p:ph type="body" sz="half" idx="2"/>
          </p:nvPr>
        </p:nvSpPr>
        <p:spPr>
          <a:xfrm>
            <a:off x="6690576" y="1747681"/>
            <a:ext cx="4648200" cy="4419600"/>
          </a:xfrm>
        </p:spPr>
        <p:txBody>
          <a:bodyPr>
            <a:normAutofit fontScale="92500" lnSpcReduction="10000"/>
          </a:bodyPr>
          <a:lstStyle/>
          <a:p>
            <a:r>
              <a:rPr lang="ru-RU" dirty="0"/>
              <a:t>Одной и его знаменитейшая достопримечательность это Великий храм ацтеков (</a:t>
            </a:r>
            <a:r>
              <a:rPr lang="ru-RU" dirty="0" err="1"/>
              <a:t>Темпло</a:t>
            </a:r>
            <a:r>
              <a:rPr lang="ru-RU" dirty="0"/>
              <a:t> Майор). Храм представляет собой прямоугольное строение 100 метров, шириной 70 метров, 12 этажей пирамиды возвышаются над землей на 30 метров. Каждому ярусу храма определено свое назначение в культуре поклонения богам древнего народа.  В пирамиде </a:t>
            </a:r>
            <a:r>
              <a:rPr lang="ru-RU" dirty="0" err="1"/>
              <a:t>Темпло</a:t>
            </a:r>
            <a:r>
              <a:rPr lang="ru-RU" dirty="0"/>
              <a:t> Майор не только преклонялись богам, здесь приносились жертвы </a:t>
            </a:r>
            <a:r>
              <a:rPr lang="ru-RU" dirty="0" smtClean="0"/>
              <a:t>богам. Считается</a:t>
            </a:r>
            <a:r>
              <a:rPr lang="ru-RU" dirty="0"/>
              <a:t>, что в этом храме совершенно одно из крупнейших жертвоприношение. 1487 год, за 4-ре праздничных дня, в угоду богам было убито  20 тысяч жертв.</a:t>
            </a:r>
          </a:p>
          <a:p>
            <a:endParaRPr lang="ru-RU" dirty="0"/>
          </a:p>
          <a:p>
            <a:endParaRPr lang="ru-RU" dirty="0"/>
          </a:p>
        </p:txBody>
      </p:sp>
    </p:spTree>
    <p:extLst>
      <p:ext uri="{BB962C8B-B14F-4D97-AF65-F5344CB8AC3E}">
        <p14:creationId xmlns:p14="http://schemas.microsoft.com/office/powerpoint/2010/main" xmlns="" val="2616826324"/>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500388" y="991672"/>
            <a:ext cx="7772399" cy="733023"/>
          </a:xfrm>
        </p:spPr>
        <p:txBody>
          <a:bodyPr>
            <a:normAutofit fontScale="90000"/>
          </a:bodyPr>
          <a:lstStyle/>
          <a:p>
            <a:r>
              <a:rPr lang="ru-RU" sz="3600" dirty="0" smtClean="0">
                <a:latin typeface="+mn-lt"/>
              </a:rPr>
              <a:t>Список использованных электронных ресурсов:</a:t>
            </a:r>
            <a:endParaRPr lang="ru-RU" sz="3600" dirty="0">
              <a:latin typeface="+mn-lt"/>
            </a:endParaRPr>
          </a:p>
        </p:txBody>
      </p:sp>
      <p:sp>
        <p:nvSpPr>
          <p:cNvPr id="6" name="Текст 5"/>
          <p:cNvSpPr>
            <a:spLocks noGrp="1"/>
          </p:cNvSpPr>
          <p:nvPr>
            <p:ph type="body" idx="1"/>
          </p:nvPr>
        </p:nvSpPr>
        <p:spPr>
          <a:xfrm>
            <a:off x="1320084" y="1931831"/>
            <a:ext cx="7540582" cy="875764"/>
          </a:xfrm>
        </p:spPr>
        <p:txBody>
          <a:bodyPr>
            <a:noAutofit/>
          </a:bodyPr>
          <a:lstStyle/>
          <a:p>
            <a:r>
              <a:rPr lang="en-US" sz="2000" dirty="0" smtClean="0">
                <a:hlinkClick r:id="rId2"/>
              </a:rPr>
              <a:t>http</a:t>
            </a:r>
            <a:r>
              <a:rPr lang="en-US" sz="2000" dirty="0">
                <a:hlinkClick r:id="rId2"/>
              </a:rPr>
              <a:t>://dic.academic.ru/dic.nsf/enc_pictures/3889/%</a:t>
            </a:r>
            <a:r>
              <a:rPr lang="en-US" sz="2000" dirty="0" smtClean="0">
                <a:hlinkClick r:id="rId2"/>
              </a:rPr>
              <a:t>D0%B0%D1%86%D1%82%D0%B5%D0%BA%D0%BE%D0%B2</a:t>
            </a:r>
            <a:endParaRPr lang="en-US" sz="2000" dirty="0" smtClean="0"/>
          </a:p>
          <a:p>
            <a:r>
              <a:rPr lang="en-US" sz="2000" dirty="0">
                <a:hlinkClick r:id="rId3"/>
              </a:rPr>
              <a:t>http://</a:t>
            </a:r>
            <a:r>
              <a:rPr lang="en-US" sz="2000" dirty="0" smtClean="0">
                <a:hlinkClick r:id="rId3"/>
              </a:rPr>
              <a:t>historic.ru/books/item/f00/s00/z0000013/st012.shtml</a:t>
            </a:r>
            <a:endParaRPr lang="en-US" sz="2000" dirty="0" smtClean="0"/>
          </a:p>
          <a:p>
            <a:r>
              <a:rPr lang="en-US" sz="2000" dirty="0">
                <a:hlinkClick r:id="rId4"/>
              </a:rPr>
              <a:t>http://</a:t>
            </a:r>
            <a:r>
              <a:rPr lang="en-US" sz="2000" dirty="0" smtClean="0">
                <a:hlinkClick r:id="rId4"/>
              </a:rPr>
              <a:t>claw.ru/a-humant/ku_gu_186.htm</a:t>
            </a:r>
            <a:endParaRPr lang="ru-RU" sz="2000" dirty="0" smtClean="0"/>
          </a:p>
          <a:p>
            <a:r>
              <a:rPr lang="en-US" sz="2000" dirty="0">
                <a:hlinkClick r:id="rId5"/>
              </a:rPr>
              <a:t>http://</a:t>
            </a:r>
            <a:r>
              <a:rPr lang="en-US" sz="2000" dirty="0" smtClean="0">
                <a:hlinkClick r:id="rId5"/>
              </a:rPr>
              <a:t>www.genon.ru/GetAnswer.aspx?qid=5fdb59bd-c7e1-4545-93cb-378f4a28fb41</a:t>
            </a:r>
            <a:endParaRPr lang="ru-RU" sz="2000" dirty="0" smtClean="0"/>
          </a:p>
          <a:p>
            <a:r>
              <a:rPr lang="en-US" sz="2000" dirty="0">
                <a:hlinkClick r:id="rId6"/>
              </a:rPr>
              <a:t>http://</a:t>
            </a:r>
            <a:r>
              <a:rPr lang="en-US" sz="2000" dirty="0" smtClean="0">
                <a:hlinkClick r:id="rId6"/>
              </a:rPr>
              <a:t>world-of-legends.su/aztecs/aztec_bogi/id1512</a:t>
            </a:r>
            <a:endParaRPr lang="ru-RU" sz="2000" dirty="0" smtClean="0"/>
          </a:p>
          <a:p>
            <a:endParaRPr lang="ru-RU" sz="2000" dirty="0" smtClean="0"/>
          </a:p>
          <a:p>
            <a:endParaRPr lang="ru-RU" sz="2000" dirty="0" smtClean="0"/>
          </a:p>
          <a:p>
            <a:endParaRPr lang="en-US" sz="2000" dirty="0" smtClean="0"/>
          </a:p>
          <a:p>
            <a:endParaRPr lang="en-US" sz="2000" dirty="0" smtClean="0"/>
          </a:p>
          <a:p>
            <a:endParaRPr lang="ru-RU" sz="2000" dirty="0"/>
          </a:p>
        </p:txBody>
      </p:sp>
    </p:spTree>
    <p:extLst>
      <p:ext uri="{BB962C8B-B14F-4D97-AF65-F5344CB8AC3E}">
        <p14:creationId xmlns:p14="http://schemas.microsoft.com/office/powerpoint/2010/main" xmlns="" val="13003830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106000">
        <p15:prstTrans prst="fracture"/>
      </p:transition>
    </mc:Choice>
    <mc:Fallback>
      <p:transition spd="slow" advClick="0" advTm="106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929943" y="2859110"/>
            <a:ext cx="6291330" cy="909034"/>
          </a:xfrm>
        </p:spPr>
        <p:txBody>
          <a:bodyPr/>
          <a:lstStyle/>
          <a:p>
            <a:r>
              <a:rPr lang="ru-RU" dirty="0" smtClean="0"/>
              <a:t>СПАСИБО ЗА ВНИМАНИЕ!!!</a:t>
            </a:r>
            <a:endParaRPr lang="ru-RU" dirty="0"/>
          </a:p>
        </p:txBody>
      </p:sp>
    </p:spTree>
    <p:extLst>
      <p:ext uri="{BB962C8B-B14F-4D97-AF65-F5344CB8AC3E}">
        <p14:creationId xmlns:p14="http://schemas.microsoft.com/office/powerpoint/2010/main" xmlns="" val="603629036"/>
      </p:ext>
    </p:extLst>
  </p:cSld>
  <p:clrMapOvr>
    <a:masterClrMapping/>
  </p:clrMapOvr>
  <mc:AlternateContent xmlns:mc="http://schemas.openxmlformats.org/markup-compatibility/2006">
    <mc:Choice xmlns:p14="http://schemas.microsoft.com/office/powerpoint/2010/main" xmlns="" Requires="p14">
      <p:transition spd="slow" p14:dur="4000" advClick="0" advTm="106000">
        <p14:vortex dir="r"/>
      </p:transition>
    </mc:Choice>
    <mc:Fallback>
      <p:transition spd="slow" advClick="0" advTm="106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57541" y="515155"/>
            <a:ext cx="3676918" cy="618186"/>
          </a:xfrm>
        </p:spPr>
        <p:txBody>
          <a:bodyPr/>
          <a:lstStyle/>
          <a:p>
            <a:r>
              <a:rPr lang="ru-RU" dirty="0" smtClean="0"/>
              <a:t>Кто такие ацтеки?</a:t>
            </a:r>
            <a:endParaRPr lang="ru-RU" dirty="0"/>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48194" y="1463555"/>
            <a:ext cx="6207617" cy="4511778"/>
          </a:xfrm>
        </p:spPr>
      </p:pic>
      <p:sp>
        <p:nvSpPr>
          <p:cNvPr id="8" name="Прямоугольник 7"/>
          <p:cNvSpPr/>
          <p:nvPr/>
        </p:nvSpPr>
        <p:spPr>
          <a:xfrm>
            <a:off x="6572518" y="2614411"/>
            <a:ext cx="5426299" cy="3170099"/>
          </a:xfrm>
          <a:prstGeom prst="rect">
            <a:avLst/>
          </a:prstGeom>
        </p:spPr>
        <p:txBody>
          <a:bodyPr wrap="square">
            <a:spAutoFit/>
          </a:bodyPr>
          <a:lstStyle/>
          <a:p>
            <a:r>
              <a:rPr lang="ru-RU" sz="2000" dirty="0"/>
              <a:t>Ацтеки — общее название народов, населявших долину Мехико до испанского завоевания Мексики в 1521 году. Этот этноним объединяет ряд близких по культуре народностей, которые говорили на языке науатль, хотя большинство из них имели свои собственные города — государства и царские династии. Среди этих племён главенствующее положение занимали теночки, и «ацтеками» иногда называют только этот последний народ.</a:t>
            </a:r>
          </a:p>
        </p:txBody>
      </p:sp>
    </p:spTree>
    <p:extLst>
      <p:ext uri="{BB962C8B-B14F-4D97-AF65-F5344CB8AC3E}">
        <p14:creationId xmlns:p14="http://schemas.microsoft.com/office/powerpoint/2010/main" xmlns="" val="2297519190"/>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360572" y="566670"/>
            <a:ext cx="3470856" cy="638577"/>
          </a:xfrm>
        </p:spPr>
        <p:txBody>
          <a:bodyPr/>
          <a:lstStyle/>
          <a:p>
            <a:r>
              <a:rPr lang="ru-RU" dirty="0" smtClean="0"/>
              <a:t>Природа ацтеков.</a:t>
            </a:r>
            <a:endParaRPr lang="ru-RU" dirty="0"/>
          </a:p>
        </p:txBody>
      </p:sp>
      <p:pic>
        <p:nvPicPr>
          <p:cNvPr id="9" name="Объект 8"/>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268724" y="1638723"/>
            <a:ext cx="5989497" cy="4341255"/>
          </a:xfrm>
        </p:spPr>
      </p:pic>
      <p:sp>
        <p:nvSpPr>
          <p:cNvPr id="10" name="Прямоугольник 9"/>
          <p:cNvSpPr/>
          <p:nvPr/>
        </p:nvSpPr>
        <p:spPr>
          <a:xfrm>
            <a:off x="321972" y="1995151"/>
            <a:ext cx="4211391" cy="369332"/>
          </a:xfrm>
          <a:prstGeom prst="rect">
            <a:avLst/>
          </a:prstGeom>
        </p:spPr>
        <p:txBody>
          <a:bodyPr wrap="square">
            <a:spAutoFit/>
          </a:bodyPr>
          <a:lstStyle/>
          <a:p>
            <a:r>
              <a:rPr lang="ru-RU" dirty="0" smtClean="0"/>
              <a:t>.</a:t>
            </a:r>
            <a:endParaRPr lang="ru-RU" dirty="0"/>
          </a:p>
        </p:txBody>
      </p:sp>
      <p:sp>
        <p:nvSpPr>
          <p:cNvPr id="12" name="Прямоугольник 11"/>
          <p:cNvSpPr/>
          <p:nvPr/>
        </p:nvSpPr>
        <p:spPr>
          <a:xfrm>
            <a:off x="390721" y="2234498"/>
            <a:ext cx="4627809" cy="2862322"/>
          </a:xfrm>
          <a:prstGeom prst="rect">
            <a:avLst/>
          </a:prstGeom>
        </p:spPr>
        <p:txBody>
          <a:bodyPr wrap="square">
            <a:spAutoFit/>
          </a:bodyPr>
          <a:lstStyle/>
          <a:p>
            <a:r>
              <a:rPr lang="ru-RU" sz="2000" dirty="0"/>
              <a:t>Центр цивилизации ацтеков находился в долине Мехико. Мощные потоки дождевой воды, с окрестных горных цепей, откладывали на берегах озёр толстый слой наносов, богатый минеральными удобрениями. Смешиваясь с прибрежными и растительными остатками, этот слой образовывал плодородную почву.</a:t>
            </a:r>
          </a:p>
        </p:txBody>
      </p:sp>
    </p:spTree>
    <p:extLst>
      <p:ext uri="{BB962C8B-B14F-4D97-AF65-F5344CB8AC3E}">
        <p14:creationId xmlns:p14="http://schemas.microsoft.com/office/powerpoint/2010/main" xmlns="" val="633631606"/>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116183" y="342761"/>
            <a:ext cx="4256468" cy="599941"/>
          </a:xfrm>
        </p:spPr>
        <p:txBody>
          <a:bodyPr/>
          <a:lstStyle/>
          <a:p>
            <a:r>
              <a:rPr lang="ru-RU" dirty="0" smtClean="0"/>
              <a:t>Архитектура ацтеков.</a:t>
            </a:r>
            <a:endParaRPr lang="ru-RU" dirty="0"/>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316396" y="1359273"/>
            <a:ext cx="6284702" cy="4882011"/>
          </a:xfrm>
        </p:spPr>
      </p:pic>
      <p:sp>
        <p:nvSpPr>
          <p:cNvPr id="7" name="Прямоугольник 6"/>
          <p:cNvSpPr/>
          <p:nvPr/>
        </p:nvSpPr>
        <p:spPr>
          <a:xfrm>
            <a:off x="6834389" y="2555006"/>
            <a:ext cx="4949780" cy="2862322"/>
          </a:xfrm>
          <a:prstGeom prst="rect">
            <a:avLst/>
          </a:prstGeom>
        </p:spPr>
        <p:txBody>
          <a:bodyPr wrap="square">
            <a:spAutoFit/>
          </a:bodyPr>
          <a:lstStyle/>
          <a:p>
            <a:r>
              <a:rPr lang="ru-RU" sz="2000" dirty="0"/>
              <a:t>Столица ацтеков — Теночтитлан, была ярчайшим достижением архитектуры. Широкие прямые улицы, роскошные дворцы, огромные пирамидальные храмы, каменные скульптуры, все это было связано сетью каналов (по которым передвигались на каноэ). Акведуки снабжали город чистой питьевой водой. В центре города находился огромный рынок.</a:t>
            </a:r>
          </a:p>
        </p:txBody>
      </p:sp>
    </p:spTree>
    <p:extLst>
      <p:ext uri="{BB962C8B-B14F-4D97-AF65-F5344CB8AC3E}">
        <p14:creationId xmlns:p14="http://schemas.microsoft.com/office/powerpoint/2010/main" xmlns="" val="1970158347"/>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76941" y="631065"/>
            <a:ext cx="4307983" cy="638576"/>
          </a:xfrm>
        </p:spPr>
        <p:txBody>
          <a:bodyPr/>
          <a:lstStyle/>
          <a:p>
            <a:r>
              <a:rPr lang="ru-RU" dirty="0" smtClean="0"/>
              <a:t>Военное дело ацтеков.</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083958" y="1756840"/>
            <a:ext cx="6919783" cy="4603619"/>
          </a:xfrm>
        </p:spPr>
      </p:pic>
      <p:sp>
        <p:nvSpPr>
          <p:cNvPr id="6" name="Прямоугольник 5"/>
          <p:cNvSpPr/>
          <p:nvPr/>
        </p:nvSpPr>
        <p:spPr>
          <a:xfrm>
            <a:off x="227526" y="1711434"/>
            <a:ext cx="4898266" cy="4708981"/>
          </a:xfrm>
          <a:prstGeom prst="rect">
            <a:avLst/>
          </a:prstGeom>
        </p:spPr>
        <p:txBody>
          <a:bodyPr wrap="square">
            <a:spAutoFit/>
          </a:bodyPr>
          <a:lstStyle/>
          <a:p>
            <a:r>
              <a:rPr lang="ru-RU" sz="2000" dirty="0"/>
              <a:t>Ацтеки часто вели войны с соседними народами и подчиняли их своей империи, хотя следует отметить, что многие народы присоединялись дипломатическим путём. </a:t>
            </a:r>
          </a:p>
          <a:p>
            <a:r>
              <a:rPr lang="ru-RU" sz="2000" dirty="0"/>
              <a:t>Ацтеки разрешали сохранять покорённым народам собственные царские династии, при условии регулярной выплаты дани. Ацтекские войны использовали большое количество разновидностей оружия — длинные копья, дротики (в том числе дротики — трезубцы), копьеметалки, луки и стрелы, пращи, топоры, ножи, булавы. Из защитного снаряжения использовались щиты (большие и малые) и доспехи (у знати).</a:t>
            </a:r>
          </a:p>
        </p:txBody>
      </p:sp>
    </p:spTree>
    <p:extLst>
      <p:ext uri="{BB962C8B-B14F-4D97-AF65-F5344CB8AC3E}">
        <p14:creationId xmlns:p14="http://schemas.microsoft.com/office/powerpoint/2010/main" xmlns="" val="395101051"/>
      </p:ext>
    </p:extLst>
  </p:cSld>
  <p:clrMapOvr>
    <a:masterClrMapping/>
  </p:clrMapOvr>
  <mc:AlternateContent xmlns:mc="http://schemas.openxmlformats.org/markup-compatibility/2006">
    <mc:Choice xmlns:p14="http://schemas.microsoft.com/office/powerpoint/2010/main" xmlns="" Requires="p14">
      <p:transition spd="slow" p14:dur="2000" advClick="0" advTm="106000">
        <p14:flash/>
      </p:transition>
    </mc:Choice>
    <mc:Fallback>
      <p:transition spd="slow" advClick="0" advTm="106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02962" y="1217602"/>
            <a:ext cx="5575621" cy="4840497"/>
          </a:xfrm>
        </p:spPr>
      </p:pic>
      <p:sp>
        <p:nvSpPr>
          <p:cNvPr id="5" name="Заголовок 4"/>
          <p:cNvSpPr>
            <a:spLocks noGrp="1"/>
          </p:cNvSpPr>
          <p:nvPr>
            <p:ph type="title"/>
          </p:nvPr>
        </p:nvSpPr>
        <p:spPr>
          <a:xfrm>
            <a:off x="1371600" y="309094"/>
            <a:ext cx="4617076" cy="643943"/>
          </a:xfrm>
        </p:spPr>
        <p:txBody>
          <a:bodyPr/>
          <a:lstStyle/>
          <a:p>
            <a:r>
              <a:rPr lang="ru-RU" dirty="0" smtClean="0"/>
              <a:t>Письменность ацтеков.</a:t>
            </a:r>
            <a:endParaRPr lang="ru-RU" dirty="0"/>
          </a:p>
        </p:txBody>
      </p:sp>
      <p:sp>
        <p:nvSpPr>
          <p:cNvPr id="9" name="Прямоугольник 8"/>
          <p:cNvSpPr/>
          <p:nvPr/>
        </p:nvSpPr>
        <p:spPr>
          <a:xfrm>
            <a:off x="6825802" y="2356834"/>
            <a:ext cx="3979572" cy="2862322"/>
          </a:xfrm>
          <a:prstGeom prst="rect">
            <a:avLst/>
          </a:prstGeom>
        </p:spPr>
        <p:txBody>
          <a:bodyPr wrap="square">
            <a:spAutoFit/>
          </a:bodyPr>
          <a:lstStyle/>
          <a:p>
            <a:r>
              <a:rPr lang="ru-RU" sz="2000" dirty="0"/>
              <a:t>Ацтеки создали огромный корпус литературы (письменность была пиктографической), представленной различными жанрами поэзии, религиозными песнопениями, драмой, легендами и сказаниями, а также литературой философского характера.</a:t>
            </a:r>
          </a:p>
        </p:txBody>
      </p:sp>
    </p:spTree>
    <p:extLst>
      <p:ext uri="{BB962C8B-B14F-4D97-AF65-F5344CB8AC3E}">
        <p14:creationId xmlns:p14="http://schemas.microsoft.com/office/powerpoint/2010/main" xmlns="" val="2087868397"/>
      </p:ext>
    </p:extLst>
  </p:cSld>
  <p:clrMapOvr>
    <a:masterClrMapping/>
  </p:clrMapOvr>
  <mc:AlternateContent xmlns:mc="http://schemas.openxmlformats.org/markup-compatibility/2006">
    <mc:Choice xmlns:p14="http://schemas.microsoft.com/office/powerpoint/2010/main" xmlns="" Requires="p14">
      <p:transition spd="slow" p14:dur="2000" advClick="0" advTm="106000">
        <p:circle/>
      </p:transition>
    </mc:Choice>
    <mc:Fallback>
      <p:transition spd="slow" advClick="0" advTm="106000">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14813" y="218941"/>
            <a:ext cx="3857223" cy="702972"/>
          </a:xfrm>
        </p:spPr>
        <p:txBody>
          <a:bodyPr/>
          <a:lstStyle/>
          <a:p>
            <a:r>
              <a:rPr lang="ru-RU" dirty="0" smtClean="0"/>
              <a:t>Календарь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t="954" b="954"/>
          <a:stretch>
            <a:fillRect/>
          </a:stretch>
        </p:blipFill>
        <p:spPr>
          <a:xfrm>
            <a:off x="5891348" y="1250342"/>
            <a:ext cx="5962920" cy="5057700"/>
          </a:xfrm>
        </p:spPr>
      </p:pic>
      <p:sp>
        <p:nvSpPr>
          <p:cNvPr id="4" name="Текст 3"/>
          <p:cNvSpPr>
            <a:spLocks noGrp="1"/>
          </p:cNvSpPr>
          <p:nvPr>
            <p:ph type="body" sz="half" idx="2"/>
          </p:nvPr>
        </p:nvSpPr>
        <p:spPr>
          <a:xfrm>
            <a:off x="283336" y="1056067"/>
            <a:ext cx="5318975" cy="5513231"/>
          </a:xfrm>
        </p:spPr>
        <p:txBody>
          <a:bodyPr>
            <a:noAutofit/>
          </a:bodyPr>
          <a:lstStyle/>
          <a:p>
            <a:r>
              <a:rPr lang="ru-RU" sz="2000" dirty="0"/>
              <a:t>Ацтеки пользовались солнечным (365-дневным) календарём и ритуальным (260-дневным) календарём. Солнечный календарь делил год на 18 месяцев (по 20 дней в каждом), к которым, в конце года, прибавлялись пять, так называемых, несчастливых дней. Солнечный календарь использовался для вычислений связанных с сельскохозяйственным циклом и религиозными обрядами. Ритуальный календарь употреблялся для пророчеств и предсказаний и содержал 13 месяцев (по 20 дней в каждом). </a:t>
            </a:r>
            <a:r>
              <a:rPr lang="ru-RU" sz="2000" dirty="0" smtClean="0"/>
              <a:t>Оба </a:t>
            </a:r>
            <a:r>
              <a:rPr lang="ru-RU" sz="2000" dirty="0"/>
              <a:t>календаря объединялись в общий 52-летний цикл. Окончание каждого 52-летнего цикла грозило гибелью вселенной. Считается, что ацтекский календарь был разработан ещё более ранней индейской цивилизацией — ольмеками. Большие успехи были достигнуты ацтеками в медицине, математике, юриспруденции, педагогике.</a:t>
            </a:r>
          </a:p>
        </p:txBody>
      </p:sp>
    </p:spTree>
    <p:extLst>
      <p:ext uri="{BB962C8B-B14F-4D97-AF65-F5344CB8AC3E}">
        <p14:creationId xmlns:p14="http://schemas.microsoft.com/office/powerpoint/2010/main" xmlns="" val="15925064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106000">
        <p15:prstTrans prst="pageCurlDouble"/>
      </p:transition>
    </mc:Choice>
    <mc:Fallback>
      <p:transition spd="slow" advClick="0" advTm="106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54935" y="463640"/>
            <a:ext cx="3419340" cy="680302"/>
          </a:xfrm>
        </p:spPr>
        <p:txBody>
          <a:bodyPr/>
          <a:lstStyle/>
          <a:p>
            <a:r>
              <a:rPr lang="ru-RU" dirty="0" smtClean="0"/>
              <a:t>Религия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l="9264" r="9264"/>
          <a:stretch>
            <a:fillRect/>
          </a:stretch>
        </p:blipFill>
        <p:spPr>
          <a:xfrm>
            <a:off x="5807438" y="679269"/>
            <a:ext cx="5715000" cy="5260975"/>
          </a:xfrm>
        </p:spPr>
      </p:pic>
      <p:sp>
        <p:nvSpPr>
          <p:cNvPr id="4" name="Текст 3"/>
          <p:cNvSpPr>
            <a:spLocks noGrp="1"/>
          </p:cNvSpPr>
          <p:nvPr>
            <p:ph type="body" sz="half" idx="2"/>
          </p:nvPr>
        </p:nvSpPr>
        <p:spPr>
          <a:xfrm>
            <a:off x="817250" y="1803669"/>
            <a:ext cx="4475407" cy="4275786"/>
          </a:xfrm>
        </p:spPr>
        <p:txBody>
          <a:bodyPr>
            <a:normAutofit fontScale="92500" lnSpcReduction="20000"/>
          </a:bodyPr>
          <a:lstStyle/>
          <a:p>
            <a:r>
              <a:rPr lang="ru-RU" dirty="0"/>
              <a:t>Религия ацтеков носила политеистический характер. Ацтекский пантеон включал в себя множество богов и богинь. Из наиболее почитаемых следует отметить Тескатлипока (“Курящееся Зеркало”), Шиутекутли (бога огня), Кецалькоатля (“Пернатого Змея”), Ацтеки также поклонялись богам дождя, плодородия, маиса и др. Боги войны, например Уицилопочтли, ассоциировались с Солнцем. </a:t>
            </a:r>
          </a:p>
          <a:p>
            <a:r>
              <a:rPr lang="ru-RU" dirty="0"/>
              <a:t>Каждому божеству ацтеки воздвигали храмы, где жрецы и жрицы отправляли его культ. Имели место человеческие жертвоприношения — в жертву приносили «избранников» из ацтеков или пленных врагов.</a:t>
            </a:r>
          </a:p>
        </p:txBody>
      </p:sp>
    </p:spTree>
    <p:extLst>
      <p:ext uri="{BB962C8B-B14F-4D97-AF65-F5344CB8AC3E}">
        <p14:creationId xmlns:p14="http://schemas.microsoft.com/office/powerpoint/2010/main" xmlns="" val="12644342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06000">
        <p15:prstTrans prst="peelOff"/>
      </p:transition>
    </mc:Choice>
    <mc:Fallback>
      <p:transition spd="slow" advClick="0" advTm="106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669700"/>
            <a:ext cx="2826913" cy="625699"/>
          </a:xfrm>
        </p:spPr>
        <p:txBody>
          <a:bodyPr/>
          <a:lstStyle/>
          <a:p>
            <a:r>
              <a:rPr lang="ru-RU" dirty="0" smtClean="0"/>
              <a:t>Боги ацтеков.</a:t>
            </a:r>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xmlns="" val="0"/>
              </a:ext>
            </a:extLst>
          </a:blip>
          <a:srcRect l="111" r="111"/>
          <a:stretch>
            <a:fillRect/>
          </a:stretch>
        </p:blipFill>
        <p:spPr>
          <a:xfrm>
            <a:off x="5927916" y="1192076"/>
            <a:ext cx="5715000" cy="5260975"/>
          </a:xfrm>
        </p:spPr>
      </p:pic>
      <p:sp>
        <p:nvSpPr>
          <p:cNvPr id="4" name="Текст 3"/>
          <p:cNvSpPr>
            <a:spLocks noGrp="1"/>
          </p:cNvSpPr>
          <p:nvPr>
            <p:ph type="body" sz="half" idx="2"/>
          </p:nvPr>
        </p:nvSpPr>
        <p:spPr>
          <a:xfrm>
            <a:off x="830688" y="1943638"/>
            <a:ext cx="4648200" cy="4173827"/>
          </a:xfrm>
        </p:spPr>
        <p:txBody>
          <a:bodyPr>
            <a:normAutofit lnSpcReduction="10000"/>
          </a:bodyPr>
          <a:lstStyle/>
          <a:p>
            <a:r>
              <a:rPr lang="ru-RU" dirty="0" err="1"/>
              <a:t>Кетцалькоатль</a:t>
            </a:r>
            <a:r>
              <a:rPr lang="ru-RU" dirty="0"/>
              <a:t> («пернатый змей») — на языке науатль — имя божества древней Америки, один из главных богов ацтекского пантеона и пантеонов других цивилизаций Центральной Америки, а также имя исторической </a:t>
            </a:r>
            <a:r>
              <a:rPr lang="ru-RU" dirty="0" smtClean="0"/>
              <a:t>личности.</a:t>
            </a:r>
          </a:p>
          <a:p>
            <a:r>
              <a:rPr lang="ru-RU" dirty="0" err="1" smtClean="0"/>
              <a:t>Кецаль</a:t>
            </a:r>
            <a:r>
              <a:rPr lang="ru-RU" dirty="0" smtClean="0"/>
              <a:t> </a:t>
            </a:r>
            <a:r>
              <a:rPr lang="ru-RU" dirty="0"/>
              <a:t>(кетсаль, </a:t>
            </a:r>
            <a:r>
              <a:rPr lang="ru-RU" dirty="0" err="1"/>
              <a:t>кетцаль</a:t>
            </a:r>
            <a:r>
              <a:rPr lang="ru-RU" dirty="0"/>
              <a:t>, </a:t>
            </a:r>
            <a:r>
              <a:rPr lang="ru-RU" dirty="0" err="1"/>
              <a:t>квезал</a:t>
            </a:r>
            <a:r>
              <a:rPr lang="ru-RU" dirty="0"/>
              <a:t>) — небольшая птица с ярко-изумрудным оперением, которое высоко ценилось в традиционных культурах Америки. </a:t>
            </a:r>
            <a:r>
              <a:rPr lang="ru-RU" dirty="0" err="1"/>
              <a:t>Кетцаль</a:t>
            </a:r>
            <a:r>
              <a:rPr lang="ru-RU" dirty="0"/>
              <a:t> — древний символ свободолюбия: эта птица не живёт в неволе.</a:t>
            </a:r>
          </a:p>
        </p:txBody>
      </p:sp>
    </p:spTree>
    <p:extLst>
      <p:ext uri="{BB962C8B-B14F-4D97-AF65-F5344CB8AC3E}">
        <p14:creationId xmlns:p14="http://schemas.microsoft.com/office/powerpoint/2010/main" xmlns="" val="32745531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106000">
        <p15:prstTrans prst="prestige"/>
      </p:transition>
    </mc:Choice>
    <mc:Fallback>
      <p:transition spd="slow" advClick="0" advTm="106000">
        <p:fade/>
      </p:transition>
    </mc:Fallback>
  </mc:AlternateContent>
  <p:timing>
    <p:tnLst>
      <p:par>
        <p:cTn id="1" dur="indefinite" restart="never" nodeType="tmRoot"/>
      </p:par>
    </p:tnLst>
  </p:timing>
</p:sld>
</file>

<file path=ppt/theme/theme1.xml><?xml version="1.0" encoding="utf-8"?>
<a:theme xmlns:a="http://schemas.openxmlformats.org/drawingml/2006/main" name="Ноты: 16 x 9">
  <a:themeElements>
    <a:clrScheme name="MusicScore">
      <a:dk1>
        <a:sysClr val="windowText" lastClr="000000"/>
      </a:dk1>
      <a:lt1>
        <a:sysClr val="window" lastClr="FFFFFF"/>
      </a:lt1>
      <a:dk2>
        <a:srgbClr val="58595B"/>
      </a:dk2>
      <a:lt2>
        <a:srgbClr val="CCCECF"/>
      </a:lt2>
      <a:accent1>
        <a:srgbClr val="983700"/>
      </a:accent1>
      <a:accent2>
        <a:srgbClr val="CB933C"/>
      </a:accent2>
      <a:accent3>
        <a:srgbClr val="613D15"/>
      </a:accent3>
      <a:accent4>
        <a:srgbClr val="47405D"/>
      </a:accent4>
      <a:accent5>
        <a:srgbClr val="4E5C48"/>
      </a:accent5>
      <a:accent6>
        <a:srgbClr val="948A77"/>
      </a:accent6>
      <a:hlink>
        <a:srgbClr val="CB933C"/>
      </a:hlink>
      <a:folHlink>
        <a:srgbClr val="A6A6A6"/>
      </a:folHlink>
    </a:clrScheme>
    <a:fontScheme name="Garamond-Calibri">
      <a:majorFont>
        <a:latin typeface="Garamon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usic Score_16x9_TP103896547" id="{13BD9F89-B38E-4405-9F44-368138EA2B74}" vid="{EC59A5CD-E73B-4783-AC56-44742FC29DBB}"/>
    </a:ext>
  </a:extLst>
</a:theme>
</file>

<file path=ppt/theme/theme2.xml><?xml version="1.0" encoding="utf-8"?>
<a:theme xmlns:a="http://schemas.openxmlformats.org/drawingml/2006/main" name="Office Theme">
  <a:themeElements>
    <a:clrScheme name="MusicScore">
      <a:dk1>
        <a:sysClr val="windowText" lastClr="000000"/>
      </a:dk1>
      <a:lt1>
        <a:sysClr val="window" lastClr="FFFFFF"/>
      </a:lt1>
      <a:dk2>
        <a:srgbClr val="58595B"/>
      </a:dk2>
      <a:lt2>
        <a:srgbClr val="CCCECF"/>
      </a:lt2>
      <a:accent1>
        <a:srgbClr val="983700"/>
      </a:accent1>
      <a:accent2>
        <a:srgbClr val="CB933C"/>
      </a:accent2>
      <a:accent3>
        <a:srgbClr val="613D15"/>
      </a:accent3>
      <a:accent4>
        <a:srgbClr val="47405D"/>
      </a:accent4>
      <a:accent5>
        <a:srgbClr val="4E5C48"/>
      </a:accent5>
      <a:accent6>
        <a:srgbClr val="948A77"/>
      </a:accent6>
      <a:hlink>
        <a:srgbClr val="CB933C"/>
      </a:hlink>
      <a:folHlink>
        <a:srgbClr val="A6A6A6"/>
      </a:folHlink>
    </a:clrScheme>
    <a:fontScheme name="Garamond-Calibri">
      <a:majorFont>
        <a:latin typeface="Garamon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MusicScore">
      <a:dk1>
        <a:sysClr val="windowText" lastClr="000000"/>
      </a:dk1>
      <a:lt1>
        <a:sysClr val="window" lastClr="FFFFFF"/>
      </a:lt1>
      <a:dk2>
        <a:srgbClr val="58595B"/>
      </a:dk2>
      <a:lt2>
        <a:srgbClr val="CCCECF"/>
      </a:lt2>
      <a:accent1>
        <a:srgbClr val="983700"/>
      </a:accent1>
      <a:accent2>
        <a:srgbClr val="CB933C"/>
      </a:accent2>
      <a:accent3>
        <a:srgbClr val="613D15"/>
      </a:accent3>
      <a:accent4>
        <a:srgbClr val="47405D"/>
      </a:accent4>
      <a:accent5>
        <a:srgbClr val="4E5C48"/>
      </a:accent5>
      <a:accent6>
        <a:srgbClr val="948A77"/>
      </a:accent6>
      <a:hlink>
        <a:srgbClr val="CB933C"/>
      </a:hlink>
      <a:folHlink>
        <a:srgbClr val="A6A6A6"/>
      </a:folHlink>
    </a:clrScheme>
    <a:fontScheme name="Garamond-Calibri">
      <a:majorFont>
        <a:latin typeface="Garamon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34E3DA7-0DFA-4BD3-BB8A-18E58D1B0D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1151</Words>
  <Application>Microsoft Office PowerPoint</Application>
  <PresentationFormat>Произвольный</PresentationFormat>
  <Paragraphs>46</Paragraphs>
  <Slides>17</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Ноты: 16 x 9</vt:lpstr>
      <vt:lpstr>Ацтеки</vt:lpstr>
      <vt:lpstr>Кто такие ацтеки?</vt:lpstr>
      <vt:lpstr>Природа ацтеков.</vt:lpstr>
      <vt:lpstr>Архитектура ацтеков.</vt:lpstr>
      <vt:lpstr>Военное дело ацтеков.</vt:lpstr>
      <vt:lpstr>Письменность ацтеков.</vt:lpstr>
      <vt:lpstr>Календарь ацтеков.</vt:lpstr>
      <vt:lpstr>Религия ацтеков.</vt:lpstr>
      <vt:lpstr>Боги ацтеков.</vt:lpstr>
      <vt:lpstr>Боги ацтеков.</vt:lpstr>
      <vt:lpstr>Боги ацтеков.</vt:lpstr>
      <vt:lpstr>Боги ацтеков.</vt:lpstr>
      <vt:lpstr>Боги ацтеков.</vt:lpstr>
      <vt:lpstr>Боги ацтеков.</vt:lpstr>
      <vt:lpstr>Главный храм ацтеков.</vt:lpstr>
      <vt:lpstr>Список использованных электронных ресурсов:</vt:lpstr>
      <vt:lpstr>СПАСИБО ЗА ВНИМАНИЕ!!!</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2015-01-26T17:30:43Z</dcterms:created>
  <dcterms:modified xsi:type="dcterms:W3CDTF">2018-02-22T16:53:58Z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TC038965509991</vt:lpwstr>
  </property>
</Properties>
</file>