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  <p:sldMasterId id="2147483668" r:id="rId2"/>
  </p:sldMasterIdLst>
  <p:notesMasterIdLst>
    <p:notesMasterId r:id="rId14"/>
  </p:notesMasterIdLst>
  <p:sldIdLst>
    <p:sldId id="256" r:id="rId3"/>
    <p:sldId id="287" r:id="rId4"/>
    <p:sldId id="356" r:id="rId5"/>
    <p:sldId id="358" r:id="rId6"/>
    <p:sldId id="359" r:id="rId7"/>
    <p:sldId id="357" r:id="rId8"/>
    <p:sldId id="360" r:id="rId9"/>
    <p:sldId id="362" r:id="rId10"/>
    <p:sldId id="363" r:id="rId11"/>
    <p:sldId id="364" r:id="rId12"/>
    <p:sldId id="361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4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6633"/>
    <a:srgbClr val="CC0099"/>
    <a:srgbClr val="008000"/>
    <a:srgbClr val="FFCC00"/>
    <a:srgbClr val="FFE4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97" autoAdjust="0"/>
  </p:normalViewPr>
  <p:slideViewPr>
    <p:cSldViewPr snapToGrid="0">
      <p:cViewPr varScale="1">
        <p:scale>
          <a:sx n="95" d="100"/>
          <a:sy n="95" d="100"/>
        </p:scale>
        <p:origin x="-1074" y="-96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782819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6" name="Google Shape;24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Каким кар </a:t>
            </a:r>
            <a:r>
              <a:rPr lang="ru-RU" smtClean="0"/>
              <a:t>сделан рис</a:t>
            </a: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ru-RU" sz="11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Карандаши бывают разной твердости и мягкости, и каждый вид имеет свои особенности и применение.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1. Карандаши бывают различных твердостей, которые обозначаются специальными буквенно-цифровыми кодами. </a:t>
            </a:r>
            <a:r>
              <a:rPr lang="ru-RU" sz="1100" b="0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И россияне и европейцы ставят перед буквами цифры. Так показывают, насколько карандаш жесткий или мягкий</a:t>
            </a: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ru-RU" sz="11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Если вы не знаете, как будет выглядеть окончательный вариант рисунка, лучше начать с твердого карандаша</a:t>
            </a:r>
            <a:r>
              <a:rPr lang="ru-RU" sz="110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mtClean="0"/>
              <a:t>РАЗБОР</a:t>
            </a: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Каким кар сделан рис</a:t>
            </a:r>
            <a:endParaRPr dirty="0"/>
          </a:p>
        </p:txBody>
      </p:sp>
      <p:sp>
        <p:nvSpPr>
          <p:cNvPr id="266" name="Google Shape;2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 layout">
  <p:cSld name="Cover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/>
          <p:nvPr/>
        </p:nvSpPr>
        <p:spPr>
          <a:xfrm>
            <a:off x="4211053" y="256674"/>
            <a:ext cx="7980947" cy="6634778"/>
          </a:xfrm>
          <a:custGeom>
            <a:avLst/>
            <a:gdLst/>
            <a:ahLst/>
            <a:cxnLst/>
            <a:rect l="l" t="t" r="r" b="b"/>
            <a:pathLst>
              <a:path w="4530235" h="3166512" extrusionOk="0">
                <a:moveTo>
                  <a:pt x="4530235" y="0"/>
                </a:moveTo>
                <a:lnTo>
                  <a:pt x="4530235" y="3166512"/>
                </a:lnTo>
                <a:lnTo>
                  <a:pt x="0" y="3166512"/>
                </a:lnTo>
                <a:lnTo>
                  <a:pt x="8629" y="3148262"/>
                </a:lnTo>
                <a:cubicBezTo>
                  <a:pt x="219065" y="2717837"/>
                  <a:pt x="543026" y="2202269"/>
                  <a:pt x="897444" y="2027274"/>
                </a:cubicBezTo>
                <a:cubicBezTo>
                  <a:pt x="1464514" y="1747283"/>
                  <a:pt x="2765231" y="2300177"/>
                  <a:pt x="3172812" y="2059172"/>
                </a:cubicBezTo>
                <a:cubicBezTo>
                  <a:pt x="3580393" y="1818167"/>
                  <a:pt x="3071803" y="926804"/>
                  <a:pt x="3342933" y="581246"/>
                </a:cubicBezTo>
                <a:cubicBezTo>
                  <a:pt x="3549457" y="318029"/>
                  <a:pt x="4135386" y="76402"/>
                  <a:pt x="4518022" y="2043"/>
                </a:cubicBezTo>
                <a:close/>
              </a:path>
            </a:pathLst>
          </a:custGeom>
          <a:solidFill>
            <a:schemeClr val="lt1">
              <a:alpha val="1372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2"/>
          <p:cNvSpPr/>
          <p:nvPr/>
        </p:nvSpPr>
        <p:spPr>
          <a:xfrm>
            <a:off x="7661765" y="3724940"/>
            <a:ext cx="4530235" cy="3166512"/>
          </a:xfrm>
          <a:custGeom>
            <a:avLst/>
            <a:gdLst/>
            <a:ahLst/>
            <a:cxnLst/>
            <a:rect l="l" t="t" r="r" b="b"/>
            <a:pathLst>
              <a:path w="4530235" h="3166512" extrusionOk="0">
                <a:moveTo>
                  <a:pt x="4530235" y="0"/>
                </a:moveTo>
                <a:lnTo>
                  <a:pt x="4530235" y="3166512"/>
                </a:lnTo>
                <a:lnTo>
                  <a:pt x="0" y="3166512"/>
                </a:lnTo>
                <a:lnTo>
                  <a:pt x="8629" y="3148262"/>
                </a:lnTo>
                <a:cubicBezTo>
                  <a:pt x="219065" y="2717837"/>
                  <a:pt x="543026" y="2202269"/>
                  <a:pt x="897444" y="2027274"/>
                </a:cubicBezTo>
                <a:cubicBezTo>
                  <a:pt x="1464514" y="1747283"/>
                  <a:pt x="2765231" y="2300177"/>
                  <a:pt x="3172812" y="2059172"/>
                </a:cubicBezTo>
                <a:cubicBezTo>
                  <a:pt x="3580393" y="1818167"/>
                  <a:pt x="3071803" y="926804"/>
                  <a:pt x="3342933" y="581246"/>
                </a:cubicBezTo>
                <a:cubicBezTo>
                  <a:pt x="3549457" y="318029"/>
                  <a:pt x="4135386" y="76402"/>
                  <a:pt x="4518022" y="2043"/>
                </a:cubicBezTo>
                <a:close/>
              </a:path>
            </a:pathLst>
          </a:custGeom>
          <a:solidFill>
            <a:schemeClr val="lt1">
              <a:alpha val="15686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9;p2"/>
          <p:cNvSpPr/>
          <p:nvPr/>
        </p:nvSpPr>
        <p:spPr>
          <a:xfrm>
            <a:off x="11133221" y="1925052"/>
            <a:ext cx="914400" cy="267903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EF0F7">
                  <a:alpha val="0"/>
                </a:srgbClr>
              </a:gs>
              <a:gs pos="33000">
                <a:srgbClr val="FEF0F7">
                  <a:alpha val="0"/>
                </a:srgbClr>
              </a:gs>
              <a:gs pos="100000">
                <a:srgbClr val="FFFFFF">
                  <a:alpha val="71764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5638800" y="4475747"/>
            <a:ext cx="562836" cy="164901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EF0F7">
                  <a:alpha val="0"/>
                </a:srgbClr>
              </a:gs>
              <a:gs pos="33000">
                <a:srgbClr val="FEF0F7">
                  <a:alpha val="0"/>
                </a:srgbClr>
              </a:gs>
              <a:gs pos="100000">
                <a:srgbClr val="FFFFFF">
                  <a:alpha val="71764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"/>
          <p:cNvSpPr/>
          <p:nvPr/>
        </p:nvSpPr>
        <p:spPr>
          <a:xfrm flipH="1">
            <a:off x="7491447" y="0"/>
            <a:ext cx="369184" cy="229560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EF0F7">
                  <a:alpha val="0"/>
                </a:srgbClr>
              </a:gs>
              <a:gs pos="33000">
                <a:srgbClr val="FEF0F7">
                  <a:alpha val="0"/>
                </a:srgbClr>
              </a:gs>
              <a:gs pos="100000">
                <a:srgbClr val="FFFFFF">
                  <a:alpha val="71764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/>
          <p:nvPr/>
        </p:nvSpPr>
        <p:spPr>
          <a:xfrm flipH="1">
            <a:off x="753871" y="1278455"/>
            <a:ext cx="369184" cy="229560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EF0F7">
                  <a:alpha val="0"/>
                </a:srgbClr>
              </a:gs>
              <a:gs pos="33000">
                <a:srgbClr val="FEF0F7">
                  <a:alpha val="0"/>
                </a:srgbClr>
              </a:gs>
              <a:gs pos="100000">
                <a:srgbClr val="FFFFFF">
                  <a:alpha val="71764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"/>
          <p:cNvSpPr/>
          <p:nvPr/>
        </p:nvSpPr>
        <p:spPr>
          <a:xfrm flipH="1">
            <a:off x="9105042" y="4828674"/>
            <a:ext cx="184592" cy="177265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EF0F7">
                  <a:alpha val="0"/>
                </a:srgbClr>
              </a:gs>
              <a:gs pos="61000">
                <a:srgbClr val="FEF0F7">
                  <a:alpha val="0"/>
                </a:srgbClr>
              </a:gs>
              <a:gs pos="100000">
                <a:srgbClr val="FFFFFF">
                  <a:alpha val="71764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 amt="27000"/>
          </a:blip>
          <a:srcRect/>
          <a:stretch/>
        </p:blipFill>
        <p:spPr>
          <a:xfrm rot="-8493626">
            <a:off x="6819910" y="347246"/>
            <a:ext cx="4466221" cy="39480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 rot="506545">
            <a:off x="10048199" y="3656438"/>
            <a:ext cx="354855" cy="544957"/>
          </a:xfrm>
          <a:custGeom>
            <a:avLst/>
            <a:gdLst/>
            <a:ahLst/>
            <a:cxnLst/>
            <a:rect l="l" t="t" r="r" b="b"/>
            <a:pathLst>
              <a:path w="354855" h="544956" extrusionOk="0">
                <a:moveTo>
                  <a:pt x="345263" y="315279"/>
                </a:moveTo>
                <a:cubicBezTo>
                  <a:pt x="350333" y="188545"/>
                  <a:pt x="347798" y="88425"/>
                  <a:pt x="219796" y="31395"/>
                </a:cubicBezTo>
                <a:cubicBezTo>
                  <a:pt x="183044" y="14920"/>
                  <a:pt x="72785" y="-289"/>
                  <a:pt x="43636" y="17454"/>
                </a:cubicBezTo>
                <a:cubicBezTo>
                  <a:pt x="5616" y="38999"/>
                  <a:pt x="-12127" y="85891"/>
                  <a:pt x="52508" y="113772"/>
                </a:cubicBezTo>
                <a:cubicBezTo>
                  <a:pt x="209658" y="107435"/>
                  <a:pt x="247678" y="134050"/>
                  <a:pt x="248945" y="307675"/>
                </a:cubicBezTo>
                <a:cubicBezTo>
                  <a:pt x="248945" y="392587"/>
                  <a:pt x="245143" y="445816"/>
                  <a:pt x="240074" y="492707"/>
                </a:cubicBezTo>
                <a:cubicBezTo>
                  <a:pt x="237539" y="518054"/>
                  <a:pt x="248945" y="540866"/>
                  <a:pt x="274292" y="543401"/>
                </a:cubicBezTo>
                <a:lnTo>
                  <a:pt x="289500" y="544668"/>
                </a:lnTo>
                <a:cubicBezTo>
                  <a:pt x="314847" y="547203"/>
                  <a:pt x="337659" y="528193"/>
                  <a:pt x="338927" y="501579"/>
                </a:cubicBezTo>
                <a:lnTo>
                  <a:pt x="345263" y="315279"/>
                </a:lnTo>
                <a:close/>
              </a:path>
            </a:pathLst>
          </a:custGeom>
          <a:solidFill>
            <a:schemeClr val="lt1">
              <a:alpha val="6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" name="Google Shape;16;p2"/>
          <p:cNvGrpSpPr/>
          <p:nvPr/>
        </p:nvGrpSpPr>
        <p:grpSpPr>
          <a:xfrm>
            <a:off x="160070" y="163202"/>
            <a:ext cx="2781298" cy="2281190"/>
            <a:chOff x="160070" y="163202"/>
            <a:chExt cx="2781298" cy="2281190"/>
          </a:xfrm>
        </p:grpSpPr>
        <p:sp>
          <p:nvSpPr>
            <p:cNvPr id="17" name="Google Shape;17;p2"/>
            <p:cNvSpPr/>
            <p:nvPr/>
          </p:nvSpPr>
          <p:spPr>
            <a:xfrm>
              <a:off x="160070" y="163845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3340" y="11081"/>
                  </a:moveTo>
                  <a:lnTo>
                    <a:pt x="42863" y="22511"/>
                  </a:lnTo>
                  <a:lnTo>
                    <a:pt x="32385" y="11081"/>
                  </a:lnTo>
                  <a:cubicBezTo>
                    <a:pt x="26670" y="6318"/>
                    <a:pt x="17145" y="6318"/>
                    <a:pt x="11430" y="11081"/>
                  </a:cubicBezTo>
                  <a:cubicBezTo>
                    <a:pt x="5715" y="15843"/>
                    <a:pt x="5715" y="26321"/>
                    <a:pt x="11430" y="31083"/>
                  </a:cubicBezTo>
                  <a:lnTo>
                    <a:pt x="21908" y="41561"/>
                  </a:lnTo>
                  <a:lnTo>
                    <a:pt x="11430" y="52991"/>
                  </a:lnTo>
                  <a:cubicBezTo>
                    <a:pt x="5715" y="58706"/>
                    <a:pt x="5715" y="68231"/>
                    <a:pt x="11430" y="72993"/>
                  </a:cubicBezTo>
                  <a:cubicBezTo>
                    <a:pt x="17145" y="77756"/>
                    <a:pt x="26670" y="79661"/>
                    <a:pt x="32385" y="73946"/>
                  </a:cubicBezTo>
                  <a:lnTo>
                    <a:pt x="42863" y="63468"/>
                  </a:lnTo>
                  <a:lnTo>
                    <a:pt x="53340" y="73946"/>
                  </a:lnTo>
                  <a:cubicBezTo>
                    <a:pt x="59055" y="79661"/>
                    <a:pt x="68580" y="79661"/>
                    <a:pt x="74295" y="73946"/>
                  </a:cubicBezTo>
                  <a:cubicBezTo>
                    <a:pt x="80010" y="68231"/>
                    <a:pt x="80010" y="58706"/>
                    <a:pt x="74295" y="53943"/>
                  </a:cubicBezTo>
                  <a:lnTo>
                    <a:pt x="63818" y="42513"/>
                  </a:lnTo>
                  <a:lnTo>
                    <a:pt x="74295" y="32036"/>
                  </a:lnTo>
                  <a:cubicBezTo>
                    <a:pt x="80010" y="26321"/>
                    <a:pt x="80010" y="16796"/>
                    <a:pt x="74295" y="11081"/>
                  </a:cubicBezTo>
                  <a:cubicBezTo>
                    <a:pt x="68580" y="5366"/>
                    <a:pt x="59055" y="6318"/>
                    <a:pt x="53340" y="11081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91721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4295"/>
                  </a:lnTo>
                  <a:cubicBezTo>
                    <a:pt x="58103" y="80010"/>
                    <a:pt x="67628" y="80010"/>
                    <a:pt x="72390" y="74295"/>
                  </a:cubicBezTo>
                  <a:cubicBezTo>
                    <a:pt x="77153" y="68580"/>
                    <a:pt x="78105" y="59055"/>
                    <a:pt x="72390" y="54293"/>
                  </a:cubicBezTo>
                  <a:lnTo>
                    <a:pt x="61913" y="43815"/>
                  </a:lnTo>
                  <a:lnTo>
                    <a:pt x="72390" y="33338"/>
                  </a:lnTo>
                  <a:cubicBezTo>
                    <a:pt x="78105" y="27623"/>
                    <a:pt x="78105" y="18098"/>
                    <a:pt x="72390" y="13335"/>
                  </a:cubicBezTo>
                  <a:cubicBezTo>
                    <a:pt x="66675" y="8573"/>
                    <a:pt x="58103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21614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4295"/>
                  </a:lnTo>
                  <a:cubicBezTo>
                    <a:pt x="58103" y="80010"/>
                    <a:pt x="67628" y="80010"/>
                    <a:pt x="73342" y="74295"/>
                  </a:cubicBezTo>
                  <a:cubicBezTo>
                    <a:pt x="79058" y="68580"/>
                    <a:pt x="79058" y="59055"/>
                    <a:pt x="73342" y="54293"/>
                  </a:cubicBezTo>
                  <a:lnTo>
                    <a:pt x="62865" y="43815"/>
                  </a:lnTo>
                  <a:lnTo>
                    <a:pt x="73342" y="33338"/>
                  </a:lnTo>
                  <a:cubicBezTo>
                    <a:pt x="79058" y="27623"/>
                    <a:pt x="79058" y="18098"/>
                    <a:pt x="73342" y="13335"/>
                  </a:cubicBezTo>
                  <a:cubicBezTo>
                    <a:pt x="67628" y="6668"/>
                    <a:pt x="58103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1509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2863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3"/>
                  </a:cubicBezTo>
                  <a:cubicBezTo>
                    <a:pt x="17145" y="78105"/>
                    <a:pt x="26670" y="79058"/>
                    <a:pt x="31433" y="73343"/>
                  </a:cubicBezTo>
                  <a:lnTo>
                    <a:pt x="41910" y="62865"/>
                  </a:lnTo>
                  <a:lnTo>
                    <a:pt x="52388" y="74295"/>
                  </a:lnTo>
                  <a:cubicBezTo>
                    <a:pt x="58102" y="80010"/>
                    <a:pt x="67627" y="80010"/>
                    <a:pt x="72390" y="74295"/>
                  </a:cubicBezTo>
                  <a:cubicBezTo>
                    <a:pt x="78105" y="68580"/>
                    <a:pt x="78105" y="59055"/>
                    <a:pt x="72390" y="54293"/>
                  </a:cubicBezTo>
                  <a:lnTo>
                    <a:pt x="61913" y="43815"/>
                  </a:lnTo>
                  <a:lnTo>
                    <a:pt x="72390" y="33338"/>
                  </a:lnTo>
                  <a:cubicBezTo>
                    <a:pt x="79058" y="26670"/>
                    <a:pt x="79058" y="17145"/>
                    <a:pt x="73343" y="11430"/>
                  </a:cubicBezTo>
                  <a:cubicBezTo>
                    <a:pt x="67627" y="6668"/>
                    <a:pt x="58102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481405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4295"/>
                  </a:lnTo>
                  <a:cubicBezTo>
                    <a:pt x="58103" y="80010"/>
                    <a:pt x="67628" y="80010"/>
                    <a:pt x="72390" y="74295"/>
                  </a:cubicBezTo>
                  <a:cubicBezTo>
                    <a:pt x="77153" y="68580"/>
                    <a:pt x="78105" y="59055"/>
                    <a:pt x="72390" y="54293"/>
                  </a:cubicBezTo>
                  <a:lnTo>
                    <a:pt x="61913" y="43815"/>
                  </a:lnTo>
                  <a:lnTo>
                    <a:pt x="72390" y="33338"/>
                  </a:lnTo>
                  <a:cubicBezTo>
                    <a:pt x="78105" y="27623"/>
                    <a:pt x="78105" y="18098"/>
                    <a:pt x="72390" y="13335"/>
                  </a:cubicBezTo>
                  <a:cubicBezTo>
                    <a:pt x="66675" y="8573"/>
                    <a:pt x="58103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813055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4295"/>
                  </a:lnTo>
                  <a:cubicBezTo>
                    <a:pt x="58103" y="80010"/>
                    <a:pt x="67628" y="80010"/>
                    <a:pt x="72390" y="74295"/>
                  </a:cubicBezTo>
                  <a:cubicBezTo>
                    <a:pt x="77153" y="68580"/>
                    <a:pt x="78105" y="59055"/>
                    <a:pt x="72390" y="54293"/>
                  </a:cubicBezTo>
                  <a:lnTo>
                    <a:pt x="61913" y="43815"/>
                  </a:lnTo>
                  <a:lnTo>
                    <a:pt x="72390" y="33338"/>
                  </a:lnTo>
                  <a:cubicBezTo>
                    <a:pt x="78105" y="27623"/>
                    <a:pt x="78105" y="18098"/>
                    <a:pt x="72390" y="13335"/>
                  </a:cubicBezTo>
                  <a:cubicBezTo>
                    <a:pt x="66675" y="8573"/>
                    <a:pt x="57150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142951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2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6668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2472846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2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6668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2800987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3340" y="11430"/>
                  </a:moveTo>
                  <a:lnTo>
                    <a:pt x="42862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2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6668"/>
                    <a:pt x="59055" y="6668"/>
                    <a:pt x="53340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61824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3343" y="31432"/>
                  </a:lnTo>
                  <a:cubicBezTo>
                    <a:pt x="79058" y="25718"/>
                    <a:pt x="79058" y="16193"/>
                    <a:pt x="73343" y="11430"/>
                  </a:cubicBezTo>
                  <a:cubicBezTo>
                    <a:pt x="67628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91721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21614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1151509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2" y="78105"/>
                    <a:pt x="67627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7" y="5715"/>
                    <a:pt x="58102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1481405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1813055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7"/>
                    <a:pt x="57150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142951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2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5715"/>
                    <a:pt x="58103" y="5715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472846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2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5715"/>
                    <a:pt x="58103" y="5715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61824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9058"/>
                    <a:pt x="67628" y="79058"/>
                    <a:pt x="73343" y="74295"/>
                  </a:cubicBezTo>
                  <a:cubicBezTo>
                    <a:pt x="79058" y="69533"/>
                    <a:pt x="79058" y="59055"/>
                    <a:pt x="73343" y="54293"/>
                  </a:cubicBezTo>
                  <a:lnTo>
                    <a:pt x="62865" y="43815"/>
                  </a:lnTo>
                  <a:lnTo>
                    <a:pt x="73343" y="32385"/>
                  </a:lnTo>
                  <a:cubicBezTo>
                    <a:pt x="79058" y="26670"/>
                    <a:pt x="79058" y="17145"/>
                    <a:pt x="73343" y="12383"/>
                  </a:cubicBezTo>
                  <a:cubicBezTo>
                    <a:pt x="67628" y="7620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91721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21614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151509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2" y="78105"/>
                    <a:pt x="67627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7" y="5715"/>
                    <a:pt x="58102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481405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1811302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3340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3340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2142951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2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5715"/>
                    <a:pt x="58103" y="5715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61824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7152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3343" y="31433"/>
                  </a:lnTo>
                  <a:cubicBezTo>
                    <a:pt x="79058" y="25718"/>
                    <a:pt x="79058" y="16193"/>
                    <a:pt x="73343" y="11430"/>
                  </a:cubicBezTo>
                  <a:cubicBezTo>
                    <a:pt x="67628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491721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21614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7152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151509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7152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2" y="78105"/>
                    <a:pt x="67627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7" y="5715"/>
                    <a:pt x="58102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481405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813055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7150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61824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3343" y="32385"/>
                  </a:lnTo>
                  <a:cubicBezTo>
                    <a:pt x="79058" y="26670"/>
                    <a:pt x="79058" y="17145"/>
                    <a:pt x="73343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491721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821614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151509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2" y="78105"/>
                    <a:pt x="67627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7" y="5715"/>
                    <a:pt x="58102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481405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60070" y="150033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3340" y="11430"/>
                  </a:moveTo>
                  <a:lnTo>
                    <a:pt x="42863" y="21907"/>
                  </a:lnTo>
                  <a:lnTo>
                    <a:pt x="32385" y="11430"/>
                  </a:lnTo>
                  <a:cubicBezTo>
                    <a:pt x="26670" y="5715"/>
                    <a:pt x="17145" y="5715"/>
                    <a:pt x="12383" y="11430"/>
                  </a:cubicBezTo>
                  <a:cubicBezTo>
                    <a:pt x="7620" y="17145"/>
                    <a:pt x="6668" y="26670"/>
                    <a:pt x="12383" y="31432"/>
                  </a:cubicBezTo>
                  <a:lnTo>
                    <a:pt x="22860" y="41910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2"/>
                  </a:cubicBezTo>
                  <a:cubicBezTo>
                    <a:pt x="17145" y="79057"/>
                    <a:pt x="26670" y="79057"/>
                    <a:pt x="31433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3" y="79057"/>
                    <a:pt x="67628" y="79057"/>
                    <a:pt x="72390" y="73342"/>
                  </a:cubicBezTo>
                  <a:cubicBezTo>
                    <a:pt x="78105" y="67628"/>
                    <a:pt x="78105" y="58103"/>
                    <a:pt x="72390" y="53340"/>
                  </a:cubicBezTo>
                  <a:lnTo>
                    <a:pt x="61913" y="42863"/>
                  </a:lnTo>
                  <a:lnTo>
                    <a:pt x="74295" y="32385"/>
                  </a:lnTo>
                  <a:cubicBezTo>
                    <a:pt x="80010" y="26670"/>
                    <a:pt x="80010" y="17145"/>
                    <a:pt x="74295" y="12382"/>
                  </a:cubicBezTo>
                  <a:cubicBezTo>
                    <a:pt x="68580" y="7620"/>
                    <a:pt x="59055" y="6667"/>
                    <a:pt x="53340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491721" y="150033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2"/>
                  </a:cubicBezTo>
                  <a:cubicBezTo>
                    <a:pt x="17145" y="79057"/>
                    <a:pt x="26670" y="79057"/>
                    <a:pt x="31432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3" y="79057"/>
                    <a:pt x="67628" y="79057"/>
                    <a:pt x="72390" y="73342"/>
                  </a:cubicBezTo>
                  <a:cubicBezTo>
                    <a:pt x="78105" y="67628"/>
                    <a:pt x="78105" y="58103"/>
                    <a:pt x="72390" y="53340"/>
                  </a:cubicBezTo>
                  <a:lnTo>
                    <a:pt x="61913" y="42863"/>
                  </a:lnTo>
                  <a:lnTo>
                    <a:pt x="72390" y="32385"/>
                  </a:lnTo>
                  <a:cubicBezTo>
                    <a:pt x="78105" y="26670"/>
                    <a:pt x="78105" y="17145"/>
                    <a:pt x="72390" y="12382"/>
                  </a:cubicBezTo>
                  <a:cubicBezTo>
                    <a:pt x="66675" y="7620"/>
                    <a:pt x="58103" y="6667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21614" y="150033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2"/>
                  </a:cubicBezTo>
                  <a:cubicBezTo>
                    <a:pt x="17145" y="79057"/>
                    <a:pt x="26670" y="79057"/>
                    <a:pt x="31433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3" y="79057"/>
                    <a:pt x="67628" y="79057"/>
                    <a:pt x="72390" y="73342"/>
                  </a:cubicBezTo>
                  <a:cubicBezTo>
                    <a:pt x="78105" y="67628"/>
                    <a:pt x="78105" y="58103"/>
                    <a:pt x="72390" y="53340"/>
                  </a:cubicBezTo>
                  <a:lnTo>
                    <a:pt x="61913" y="42863"/>
                  </a:lnTo>
                  <a:lnTo>
                    <a:pt x="72390" y="32385"/>
                  </a:lnTo>
                  <a:cubicBezTo>
                    <a:pt x="78105" y="26670"/>
                    <a:pt x="78105" y="17145"/>
                    <a:pt x="72390" y="12382"/>
                  </a:cubicBezTo>
                  <a:cubicBezTo>
                    <a:pt x="67628" y="6667"/>
                    <a:pt x="58103" y="6667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1151509" y="150033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2"/>
                  </a:cubicBezTo>
                  <a:cubicBezTo>
                    <a:pt x="17145" y="79057"/>
                    <a:pt x="26670" y="79057"/>
                    <a:pt x="31433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2" y="79057"/>
                    <a:pt x="67627" y="79057"/>
                    <a:pt x="72390" y="73342"/>
                  </a:cubicBezTo>
                  <a:cubicBezTo>
                    <a:pt x="78105" y="67628"/>
                    <a:pt x="78105" y="58103"/>
                    <a:pt x="72390" y="53340"/>
                  </a:cubicBezTo>
                  <a:lnTo>
                    <a:pt x="61913" y="42863"/>
                  </a:lnTo>
                  <a:lnTo>
                    <a:pt x="72390" y="32385"/>
                  </a:lnTo>
                  <a:cubicBezTo>
                    <a:pt x="78105" y="26670"/>
                    <a:pt x="78105" y="17145"/>
                    <a:pt x="72390" y="12382"/>
                  </a:cubicBezTo>
                  <a:cubicBezTo>
                    <a:pt x="67627" y="6667"/>
                    <a:pt x="58102" y="6667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61824" y="176881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6193" y="79057"/>
                    <a:pt x="25718" y="79057"/>
                    <a:pt x="31433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3" y="79057"/>
                    <a:pt x="67628" y="79057"/>
                    <a:pt x="73343" y="73342"/>
                  </a:cubicBezTo>
                  <a:cubicBezTo>
                    <a:pt x="79058" y="67628"/>
                    <a:pt x="79058" y="58103"/>
                    <a:pt x="73343" y="53340"/>
                  </a:cubicBezTo>
                  <a:lnTo>
                    <a:pt x="62865" y="42862"/>
                  </a:lnTo>
                  <a:lnTo>
                    <a:pt x="73343" y="31432"/>
                  </a:lnTo>
                  <a:cubicBezTo>
                    <a:pt x="79058" y="25717"/>
                    <a:pt x="79058" y="16192"/>
                    <a:pt x="73343" y="11430"/>
                  </a:cubicBezTo>
                  <a:cubicBezTo>
                    <a:pt x="67628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91721" y="176881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821614" y="176881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61824" y="203553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491721" y="203553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161824" y="230401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" name="Google Shape;62;p2"/>
          <p:cNvGrpSpPr/>
          <p:nvPr/>
        </p:nvGrpSpPr>
        <p:grpSpPr>
          <a:xfrm rot="-8092261">
            <a:off x="10777750" y="4722971"/>
            <a:ext cx="1552899" cy="2914586"/>
            <a:chOff x="9770176" y="2870964"/>
            <a:chExt cx="829627" cy="1557100"/>
          </a:xfrm>
        </p:grpSpPr>
        <p:sp>
          <p:nvSpPr>
            <p:cNvPr id="63" name="Google Shape;63;p2"/>
            <p:cNvSpPr/>
            <p:nvPr/>
          </p:nvSpPr>
          <p:spPr>
            <a:xfrm>
              <a:off x="9770176" y="359462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9842565" y="352223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2" y="59055"/>
                    <a:pt x="14287" y="49530"/>
                  </a:cubicBezTo>
                  <a:cubicBezTo>
                    <a:pt x="4763" y="40005"/>
                    <a:pt x="4763" y="23813"/>
                    <a:pt x="14287" y="14288"/>
                  </a:cubicBezTo>
                  <a:cubicBezTo>
                    <a:pt x="23812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9914956" y="344984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4765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9988298" y="337745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10060688" y="330506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10133078" y="323267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4765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10206420" y="316028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0278811" y="308813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10351200" y="301574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4765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0424543" y="294335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39052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0496933" y="287096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9847328" y="367201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2" y="59769"/>
                    <a:pt x="14287" y="50244"/>
                  </a:cubicBezTo>
                  <a:cubicBezTo>
                    <a:pt x="4763" y="40719"/>
                    <a:pt x="4763" y="24527"/>
                    <a:pt x="14287" y="15002"/>
                  </a:cubicBezTo>
                  <a:cubicBezTo>
                    <a:pt x="23812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9919718" y="359962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9993061" y="352723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39052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10065450" y="3455200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649"/>
                  </a:moveTo>
                  <a:cubicBezTo>
                    <a:pt x="59055" y="24174"/>
                    <a:pt x="59055" y="40366"/>
                    <a:pt x="49530" y="49891"/>
                  </a:cubicBezTo>
                  <a:cubicBezTo>
                    <a:pt x="40005" y="59416"/>
                    <a:pt x="23813" y="59416"/>
                    <a:pt x="14288" y="49891"/>
                  </a:cubicBezTo>
                  <a:cubicBezTo>
                    <a:pt x="4763" y="40366"/>
                    <a:pt x="4763" y="24174"/>
                    <a:pt x="14288" y="14649"/>
                  </a:cubicBezTo>
                  <a:cubicBezTo>
                    <a:pt x="23813" y="4171"/>
                    <a:pt x="40005" y="5124"/>
                    <a:pt x="49530" y="14649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10137841" y="338317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10211183" y="331078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39053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10283573" y="323839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0355963" y="316600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10428353" y="309361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4765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10501695" y="302122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9924481" y="374988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9996871" y="367749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4765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0070213" y="360510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39053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10142603" y="353271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10214993" y="346032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0288336" y="338793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39052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0360725" y="331554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10433116" y="3243392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10506458" y="3171002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39052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0001633" y="382727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10074023" y="375488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4765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0147366" y="368249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0219756" y="361045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649"/>
                  </a:moveTo>
                  <a:cubicBezTo>
                    <a:pt x="59055" y="24174"/>
                    <a:pt x="59055" y="40366"/>
                    <a:pt x="49530" y="49891"/>
                  </a:cubicBezTo>
                  <a:cubicBezTo>
                    <a:pt x="40005" y="59416"/>
                    <a:pt x="23813" y="59416"/>
                    <a:pt x="14288" y="49891"/>
                  </a:cubicBezTo>
                  <a:cubicBezTo>
                    <a:pt x="4763" y="40366"/>
                    <a:pt x="4763" y="24174"/>
                    <a:pt x="14288" y="14649"/>
                  </a:cubicBezTo>
                  <a:cubicBezTo>
                    <a:pt x="23813" y="4171"/>
                    <a:pt x="40005" y="5124"/>
                    <a:pt x="49530" y="14649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0292145" y="353842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4765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0365488" y="346603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0437878" y="339364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2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2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0510268" y="3321258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4765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0078786" y="390514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0152128" y="383275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39052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10224518" y="376036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0296908" y="368797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0370250" y="361558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39053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0442641" y="354319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0515031" y="347080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0155938" y="3982532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4765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0229281" y="3910142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39052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0301670" y="3837752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10374060" y="3765715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649"/>
                  </a:moveTo>
                  <a:cubicBezTo>
                    <a:pt x="59055" y="24174"/>
                    <a:pt x="59055" y="40366"/>
                    <a:pt x="49530" y="49891"/>
                  </a:cubicBezTo>
                  <a:cubicBezTo>
                    <a:pt x="40005" y="59416"/>
                    <a:pt x="23812" y="59416"/>
                    <a:pt x="14287" y="49891"/>
                  </a:cubicBezTo>
                  <a:cubicBezTo>
                    <a:pt x="4763" y="40366"/>
                    <a:pt x="4763" y="24174"/>
                    <a:pt x="14287" y="14649"/>
                  </a:cubicBezTo>
                  <a:cubicBezTo>
                    <a:pt x="23812" y="4171"/>
                    <a:pt x="40005" y="5124"/>
                    <a:pt x="49530" y="14649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0447403" y="369368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39052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0519793" y="362129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0233091" y="4060398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4765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10306433" y="3988008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10378823" y="391561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2" y="59055"/>
                    <a:pt x="14287" y="49530"/>
                  </a:cubicBezTo>
                  <a:cubicBezTo>
                    <a:pt x="4763" y="40005"/>
                    <a:pt x="4763" y="23813"/>
                    <a:pt x="14287" y="14288"/>
                  </a:cubicBezTo>
                  <a:cubicBezTo>
                    <a:pt x="23812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0451213" y="384322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4765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0524556" y="377083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0311195" y="413778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39053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10383585" y="406539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0455976" y="399300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10529318" y="3920972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649"/>
                  </a:moveTo>
                  <a:cubicBezTo>
                    <a:pt x="59055" y="24174"/>
                    <a:pt x="59055" y="40366"/>
                    <a:pt x="49530" y="49891"/>
                  </a:cubicBezTo>
                  <a:cubicBezTo>
                    <a:pt x="40005" y="59416"/>
                    <a:pt x="23813" y="59416"/>
                    <a:pt x="14288" y="49891"/>
                  </a:cubicBezTo>
                  <a:cubicBezTo>
                    <a:pt x="4763" y="40366"/>
                    <a:pt x="4763" y="24174"/>
                    <a:pt x="14288" y="14649"/>
                  </a:cubicBezTo>
                  <a:cubicBezTo>
                    <a:pt x="23813" y="4171"/>
                    <a:pt x="39052" y="5124"/>
                    <a:pt x="49530" y="14649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10388348" y="421565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39053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10460738" y="414326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10533128" y="4070876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10465501" y="429304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10537891" y="422065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5002"/>
                  </a:moveTo>
                  <a:cubicBezTo>
                    <a:pt x="59055" y="24527"/>
                    <a:pt x="59055" y="40719"/>
                    <a:pt x="49530" y="50244"/>
                  </a:cubicBezTo>
                  <a:cubicBezTo>
                    <a:pt x="40005" y="59769"/>
                    <a:pt x="23813" y="59769"/>
                    <a:pt x="14288" y="50244"/>
                  </a:cubicBezTo>
                  <a:cubicBezTo>
                    <a:pt x="4763" y="40719"/>
                    <a:pt x="4763" y="24527"/>
                    <a:pt x="14288" y="15002"/>
                  </a:cubicBezTo>
                  <a:cubicBezTo>
                    <a:pt x="23813" y="4524"/>
                    <a:pt x="40005" y="4524"/>
                    <a:pt x="49530" y="15002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10542653" y="437091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 extrusionOk="0">
                  <a:moveTo>
                    <a:pt x="49530" y="14288"/>
                  </a:moveTo>
                  <a:cubicBezTo>
                    <a:pt x="59055" y="23813"/>
                    <a:pt x="59055" y="40005"/>
                    <a:pt x="49530" y="49530"/>
                  </a:cubicBezTo>
                  <a:cubicBezTo>
                    <a:pt x="40005" y="59055"/>
                    <a:pt x="23813" y="59055"/>
                    <a:pt x="14288" y="49530"/>
                  </a:cubicBezTo>
                  <a:cubicBezTo>
                    <a:pt x="4763" y="40005"/>
                    <a:pt x="4763" y="23813"/>
                    <a:pt x="14288" y="14288"/>
                  </a:cubicBezTo>
                  <a:cubicBezTo>
                    <a:pt x="23813" y="4763"/>
                    <a:pt x="40005" y="4763"/>
                    <a:pt x="49530" y="14288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9" name="Google Shape;129;p2"/>
          <p:cNvSpPr/>
          <p:nvPr/>
        </p:nvSpPr>
        <p:spPr>
          <a:xfrm rot="8395034">
            <a:off x="3816839" y="-50624"/>
            <a:ext cx="2459214" cy="941014"/>
          </a:xfrm>
          <a:custGeom>
            <a:avLst/>
            <a:gdLst/>
            <a:ahLst/>
            <a:cxnLst/>
            <a:rect l="l" t="t" r="r" b="b"/>
            <a:pathLst>
              <a:path w="2459214" h="941014" extrusionOk="0">
                <a:moveTo>
                  <a:pt x="1118171" y="941013"/>
                </a:moveTo>
                <a:lnTo>
                  <a:pt x="0" y="0"/>
                </a:lnTo>
                <a:lnTo>
                  <a:pt x="1607381" y="0"/>
                </a:lnTo>
                <a:cubicBezTo>
                  <a:pt x="1698535" y="0"/>
                  <a:pt x="1772430" y="73895"/>
                  <a:pt x="1772430" y="165049"/>
                </a:cubicBezTo>
                <a:lnTo>
                  <a:pt x="1772429" y="165049"/>
                </a:lnTo>
                <a:cubicBezTo>
                  <a:pt x="1772428" y="210625"/>
                  <a:pt x="1753955" y="251888"/>
                  <a:pt x="1724087" y="281756"/>
                </a:cubicBezTo>
                <a:lnTo>
                  <a:pt x="1684586" y="308388"/>
                </a:lnTo>
                <a:lnTo>
                  <a:pt x="2303158" y="308388"/>
                </a:lnTo>
                <a:cubicBezTo>
                  <a:pt x="2389345" y="308388"/>
                  <a:pt x="2459214" y="378257"/>
                  <a:pt x="2459214" y="464445"/>
                </a:cubicBezTo>
                <a:lnTo>
                  <a:pt x="2459213" y="464445"/>
                </a:lnTo>
                <a:cubicBezTo>
                  <a:pt x="2459213" y="550632"/>
                  <a:pt x="2389344" y="620502"/>
                  <a:pt x="2303157" y="620502"/>
                </a:cubicBezTo>
                <a:lnTo>
                  <a:pt x="1888150" y="620502"/>
                </a:lnTo>
                <a:lnTo>
                  <a:pt x="1904919" y="623887"/>
                </a:lnTo>
                <a:cubicBezTo>
                  <a:pt x="1964158" y="648942"/>
                  <a:pt x="2005724" y="707600"/>
                  <a:pt x="2005724" y="775966"/>
                </a:cubicBezTo>
                <a:lnTo>
                  <a:pt x="2005723" y="775965"/>
                </a:lnTo>
                <a:cubicBezTo>
                  <a:pt x="2005723" y="867119"/>
                  <a:pt x="1931828" y="941014"/>
                  <a:pt x="1840674" y="941014"/>
                </a:cubicBezTo>
                <a:close/>
              </a:path>
            </a:pathLst>
          </a:custGeom>
          <a:solidFill>
            <a:schemeClr val="lt1">
              <a:alpha val="17647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"/>
          <p:cNvSpPr/>
          <p:nvPr/>
        </p:nvSpPr>
        <p:spPr>
          <a:xfrm rot="8155742">
            <a:off x="9961741" y="1827065"/>
            <a:ext cx="2005980" cy="660697"/>
          </a:xfrm>
          <a:custGeom>
            <a:avLst/>
            <a:gdLst/>
            <a:ahLst/>
            <a:cxnLst/>
            <a:rect l="l" t="t" r="r" b="b"/>
            <a:pathLst>
              <a:path w="2598991" h="856013" extrusionOk="0">
                <a:moveTo>
                  <a:pt x="212221" y="705872"/>
                </a:moveTo>
                <a:lnTo>
                  <a:pt x="212221" y="705873"/>
                </a:lnTo>
                <a:lnTo>
                  <a:pt x="212221" y="705873"/>
                </a:lnTo>
                <a:close/>
                <a:moveTo>
                  <a:pt x="0" y="150139"/>
                </a:moveTo>
                <a:lnTo>
                  <a:pt x="0" y="150139"/>
                </a:lnTo>
                <a:lnTo>
                  <a:pt x="0" y="150140"/>
                </a:lnTo>
                <a:close/>
                <a:moveTo>
                  <a:pt x="150140" y="0"/>
                </a:moveTo>
                <a:lnTo>
                  <a:pt x="1824103" y="0"/>
                </a:lnTo>
                <a:cubicBezTo>
                  <a:pt x="1907023" y="0"/>
                  <a:pt x="1974243" y="67220"/>
                  <a:pt x="1974243" y="150140"/>
                </a:cubicBezTo>
                <a:lnTo>
                  <a:pt x="1974242" y="150140"/>
                </a:lnTo>
                <a:cubicBezTo>
                  <a:pt x="1974242" y="191600"/>
                  <a:pt x="1957437" y="229135"/>
                  <a:pt x="1930267" y="256305"/>
                </a:cubicBezTo>
                <a:lnTo>
                  <a:pt x="1894334" y="280532"/>
                </a:lnTo>
                <a:lnTo>
                  <a:pt x="2457031" y="280532"/>
                </a:lnTo>
                <a:cubicBezTo>
                  <a:pt x="2535433" y="280532"/>
                  <a:pt x="2598991" y="344090"/>
                  <a:pt x="2598991" y="422492"/>
                </a:cubicBezTo>
                <a:lnTo>
                  <a:pt x="2598990" y="422492"/>
                </a:lnTo>
                <a:cubicBezTo>
                  <a:pt x="2598990" y="500894"/>
                  <a:pt x="2535432" y="564452"/>
                  <a:pt x="2457030" y="564452"/>
                </a:cubicBezTo>
                <a:lnTo>
                  <a:pt x="2079510" y="564452"/>
                </a:lnTo>
                <a:lnTo>
                  <a:pt x="2094765" y="567532"/>
                </a:lnTo>
                <a:cubicBezTo>
                  <a:pt x="2148653" y="590324"/>
                  <a:pt x="2186464" y="643683"/>
                  <a:pt x="2186464" y="705873"/>
                </a:cubicBezTo>
                <a:lnTo>
                  <a:pt x="2186463" y="705873"/>
                </a:lnTo>
                <a:cubicBezTo>
                  <a:pt x="2186463" y="788793"/>
                  <a:pt x="2119243" y="856013"/>
                  <a:pt x="2036323" y="856013"/>
                </a:cubicBezTo>
                <a:lnTo>
                  <a:pt x="362361" y="856012"/>
                </a:lnTo>
                <a:cubicBezTo>
                  <a:pt x="300171" y="856012"/>
                  <a:pt x="246812" y="818201"/>
                  <a:pt x="224020" y="764313"/>
                </a:cubicBezTo>
                <a:lnTo>
                  <a:pt x="212221" y="705873"/>
                </a:lnTo>
                <a:lnTo>
                  <a:pt x="224020" y="647432"/>
                </a:lnTo>
                <a:cubicBezTo>
                  <a:pt x="246812" y="593544"/>
                  <a:pt x="300171" y="555733"/>
                  <a:pt x="362361" y="555733"/>
                </a:cubicBezTo>
                <a:lnTo>
                  <a:pt x="469765" y="555733"/>
                </a:lnTo>
                <a:lnTo>
                  <a:pt x="480117" y="553643"/>
                </a:lnTo>
                <a:cubicBezTo>
                  <a:pt x="531069" y="532092"/>
                  <a:pt x="566820" y="481641"/>
                  <a:pt x="566820" y="422839"/>
                </a:cubicBezTo>
                <a:lnTo>
                  <a:pt x="566821" y="422839"/>
                </a:lnTo>
                <a:cubicBezTo>
                  <a:pt x="566821" y="378738"/>
                  <a:pt x="546711" y="339334"/>
                  <a:pt x="515161" y="313296"/>
                </a:cubicBezTo>
                <a:lnTo>
                  <a:pt x="493706" y="300279"/>
                </a:lnTo>
                <a:lnTo>
                  <a:pt x="150140" y="300279"/>
                </a:lnTo>
                <a:cubicBezTo>
                  <a:pt x="87950" y="300279"/>
                  <a:pt x="34591" y="262468"/>
                  <a:pt x="11799" y="208580"/>
                </a:cubicBezTo>
                <a:lnTo>
                  <a:pt x="0" y="150139"/>
                </a:lnTo>
                <a:lnTo>
                  <a:pt x="11799" y="91699"/>
                </a:lnTo>
                <a:cubicBezTo>
                  <a:pt x="34591" y="37811"/>
                  <a:pt x="87950" y="0"/>
                  <a:pt x="150140" y="0"/>
                </a:cubicBezTo>
                <a:close/>
              </a:path>
            </a:pathLst>
          </a:custGeom>
          <a:solidFill>
            <a:schemeClr val="lt1">
              <a:alpha val="2196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"/>
          <p:cNvSpPr/>
          <p:nvPr/>
        </p:nvSpPr>
        <p:spPr>
          <a:xfrm rot="1642289">
            <a:off x="2007653" y="4109671"/>
            <a:ext cx="296040" cy="296040"/>
          </a:xfrm>
          <a:prstGeom prst="plus">
            <a:avLst>
              <a:gd name="adj" fmla="val 43777"/>
            </a:avLst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"/>
          <p:cNvSpPr/>
          <p:nvPr/>
        </p:nvSpPr>
        <p:spPr>
          <a:xfrm rot="-9543087">
            <a:off x="4280712" y="5743587"/>
            <a:ext cx="251202" cy="216553"/>
          </a:xfrm>
          <a:prstGeom prst="triangle">
            <a:avLst>
              <a:gd name="adj" fmla="val 50000"/>
            </a:avLst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"/>
          <p:cNvSpPr/>
          <p:nvPr/>
        </p:nvSpPr>
        <p:spPr>
          <a:xfrm rot="1642289">
            <a:off x="11121452" y="563704"/>
            <a:ext cx="296040" cy="296040"/>
          </a:xfrm>
          <a:prstGeom prst="plus">
            <a:avLst>
              <a:gd name="adj" fmla="val 43777"/>
            </a:avLst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"/>
          <p:cNvSpPr/>
          <p:nvPr/>
        </p:nvSpPr>
        <p:spPr>
          <a:xfrm rot="-8783314">
            <a:off x="1728883" y="2171913"/>
            <a:ext cx="354855" cy="544957"/>
          </a:xfrm>
          <a:custGeom>
            <a:avLst/>
            <a:gdLst/>
            <a:ahLst/>
            <a:cxnLst/>
            <a:rect l="l" t="t" r="r" b="b"/>
            <a:pathLst>
              <a:path w="354855" h="544956" extrusionOk="0">
                <a:moveTo>
                  <a:pt x="345263" y="315279"/>
                </a:moveTo>
                <a:cubicBezTo>
                  <a:pt x="350333" y="188545"/>
                  <a:pt x="347798" y="88425"/>
                  <a:pt x="219796" y="31395"/>
                </a:cubicBezTo>
                <a:cubicBezTo>
                  <a:pt x="183044" y="14920"/>
                  <a:pt x="72785" y="-289"/>
                  <a:pt x="43636" y="17454"/>
                </a:cubicBezTo>
                <a:cubicBezTo>
                  <a:pt x="5616" y="38999"/>
                  <a:pt x="-12127" y="85891"/>
                  <a:pt x="52508" y="113772"/>
                </a:cubicBezTo>
                <a:cubicBezTo>
                  <a:pt x="209658" y="107435"/>
                  <a:pt x="247678" y="134050"/>
                  <a:pt x="248945" y="307675"/>
                </a:cubicBezTo>
                <a:cubicBezTo>
                  <a:pt x="248945" y="392587"/>
                  <a:pt x="245143" y="445816"/>
                  <a:pt x="240074" y="492707"/>
                </a:cubicBezTo>
                <a:cubicBezTo>
                  <a:pt x="237539" y="518054"/>
                  <a:pt x="248945" y="540866"/>
                  <a:pt x="274292" y="543401"/>
                </a:cubicBezTo>
                <a:lnTo>
                  <a:pt x="289500" y="544668"/>
                </a:lnTo>
                <a:cubicBezTo>
                  <a:pt x="314847" y="547203"/>
                  <a:pt x="337659" y="528193"/>
                  <a:pt x="338927" y="501579"/>
                </a:cubicBezTo>
                <a:lnTo>
                  <a:pt x="345263" y="315279"/>
                </a:lnTo>
                <a:close/>
              </a:path>
            </a:pathLst>
          </a:custGeom>
          <a:solidFill>
            <a:schemeClr val="lt1">
              <a:alpha val="6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" name="Google Shape;135;p2"/>
          <p:cNvGrpSpPr/>
          <p:nvPr/>
        </p:nvGrpSpPr>
        <p:grpSpPr>
          <a:xfrm rot="-5400000">
            <a:off x="2790018" y="753493"/>
            <a:ext cx="1693505" cy="370438"/>
            <a:chOff x="1526131" y="3355119"/>
            <a:chExt cx="1693505" cy="370438"/>
          </a:xfrm>
        </p:grpSpPr>
        <p:sp>
          <p:nvSpPr>
            <p:cNvPr id="136" name="Google Shape;136;p2"/>
            <p:cNvSpPr/>
            <p:nvPr/>
          </p:nvSpPr>
          <p:spPr>
            <a:xfrm>
              <a:off x="3003006" y="3378949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0902"/>
                  </a:moveTo>
                  <a:cubicBezTo>
                    <a:pt x="159765" y="330902"/>
                    <a:pt x="148933" y="326570"/>
                    <a:pt x="142434" y="317905"/>
                  </a:cubicBezTo>
                  <a:lnTo>
                    <a:pt x="27620" y="198758"/>
                  </a:lnTo>
                  <a:cubicBezTo>
                    <a:pt x="12456" y="183594"/>
                    <a:pt x="12456" y="157598"/>
                    <a:pt x="27620" y="142434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2259" y="326570"/>
                    <a:pt x="181428" y="330902"/>
                    <a:pt x="170596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2792875" y="3374616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0902"/>
                  </a:moveTo>
                  <a:cubicBezTo>
                    <a:pt x="159765" y="330902"/>
                    <a:pt x="148933" y="326570"/>
                    <a:pt x="142434" y="317905"/>
                  </a:cubicBezTo>
                  <a:lnTo>
                    <a:pt x="27620" y="200924"/>
                  </a:lnTo>
                  <a:cubicBezTo>
                    <a:pt x="12456" y="185760"/>
                    <a:pt x="12456" y="159765"/>
                    <a:pt x="27620" y="142434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2259" y="326570"/>
                    <a:pt x="181428" y="330902"/>
                    <a:pt x="170596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2582744" y="3370284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3069"/>
                  </a:moveTo>
                  <a:cubicBezTo>
                    <a:pt x="159765" y="333069"/>
                    <a:pt x="148933" y="328736"/>
                    <a:pt x="142434" y="320071"/>
                  </a:cubicBezTo>
                  <a:lnTo>
                    <a:pt x="27620" y="200924"/>
                  </a:lnTo>
                  <a:cubicBezTo>
                    <a:pt x="12456" y="185760"/>
                    <a:pt x="12456" y="159765"/>
                    <a:pt x="27620" y="142434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0093" y="328736"/>
                    <a:pt x="179261" y="333069"/>
                    <a:pt x="170596" y="333069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2370446" y="3368117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0902"/>
                  </a:moveTo>
                  <a:cubicBezTo>
                    <a:pt x="159765" y="330902"/>
                    <a:pt x="148933" y="326570"/>
                    <a:pt x="142434" y="317905"/>
                  </a:cubicBezTo>
                  <a:lnTo>
                    <a:pt x="27620" y="198758"/>
                  </a:lnTo>
                  <a:cubicBezTo>
                    <a:pt x="12456" y="183594"/>
                    <a:pt x="12456" y="157598"/>
                    <a:pt x="27620" y="140268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2259" y="326570"/>
                    <a:pt x="181428" y="330902"/>
                    <a:pt x="170596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2158406" y="3363785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2505" y="330902"/>
                  </a:moveTo>
                  <a:cubicBezTo>
                    <a:pt x="161674" y="330902"/>
                    <a:pt x="150842" y="326570"/>
                    <a:pt x="144343" y="317905"/>
                  </a:cubicBezTo>
                  <a:lnTo>
                    <a:pt x="27363" y="200924"/>
                  </a:lnTo>
                  <a:cubicBezTo>
                    <a:pt x="12199" y="183594"/>
                    <a:pt x="12199" y="157598"/>
                    <a:pt x="29529" y="142434"/>
                  </a:cubicBezTo>
                  <a:lnTo>
                    <a:pt x="148676" y="27620"/>
                  </a:lnTo>
                  <a:cubicBezTo>
                    <a:pt x="163840" y="12456"/>
                    <a:pt x="189836" y="12456"/>
                    <a:pt x="207166" y="27620"/>
                  </a:cubicBezTo>
                  <a:cubicBezTo>
                    <a:pt x="222330" y="42784"/>
                    <a:pt x="222330" y="68780"/>
                    <a:pt x="207166" y="86110"/>
                  </a:cubicBezTo>
                  <a:lnTo>
                    <a:pt x="118348" y="172762"/>
                  </a:lnTo>
                  <a:lnTo>
                    <a:pt x="205000" y="261581"/>
                  </a:lnTo>
                  <a:cubicBezTo>
                    <a:pt x="220164" y="276745"/>
                    <a:pt x="220164" y="302740"/>
                    <a:pt x="205000" y="320071"/>
                  </a:cubicBezTo>
                  <a:cubicBezTo>
                    <a:pt x="192002" y="328736"/>
                    <a:pt x="183337" y="330902"/>
                    <a:pt x="172505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1948559" y="3361618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2221" y="330902"/>
                  </a:moveTo>
                  <a:cubicBezTo>
                    <a:pt x="161389" y="330902"/>
                    <a:pt x="150558" y="326570"/>
                    <a:pt x="144059" y="317905"/>
                  </a:cubicBezTo>
                  <a:lnTo>
                    <a:pt x="27079" y="198758"/>
                  </a:lnTo>
                  <a:cubicBezTo>
                    <a:pt x="20580" y="190093"/>
                    <a:pt x="16247" y="181428"/>
                    <a:pt x="16247" y="170596"/>
                  </a:cubicBezTo>
                  <a:cubicBezTo>
                    <a:pt x="16247" y="159765"/>
                    <a:pt x="20580" y="148933"/>
                    <a:pt x="29245" y="142434"/>
                  </a:cubicBezTo>
                  <a:lnTo>
                    <a:pt x="148392" y="27620"/>
                  </a:lnTo>
                  <a:cubicBezTo>
                    <a:pt x="163556" y="12456"/>
                    <a:pt x="189551" y="12456"/>
                    <a:pt x="206882" y="27620"/>
                  </a:cubicBezTo>
                  <a:cubicBezTo>
                    <a:pt x="222046" y="42784"/>
                    <a:pt x="222046" y="68780"/>
                    <a:pt x="206882" y="86110"/>
                  </a:cubicBezTo>
                  <a:lnTo>
                    <a:pt x="118063" y="172762"/>
                  </a:lnTo>
                  <a:lnTo>
                    <a:pt x="204715" y="261581"/>
                  </a:lnTo>
                  <a:cubicBezTo>
                    <a:pt x="219879" y="276745"/>
                    <a:pt x="219879" y="302740"/>
                    <a:pt x="204715" y="320071"/>
                  </a:cubicBezTo>
                  <a:cubicBezTo>
                    <a:pt x="191718" y="326570"/>
                    <a:pt x="180886" y="330902"/>
                    <a:pt x="172221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1737887" y="3355119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3069"/>
                  </a:moveTo>
                  <a:cubicBezTo>
                    <a:pt x="159765" y="333069"/>
                    <a:pt x="148933" y="328736"/>
                    <a:pt x="142434" y="320071"/>
                  </a:cubicBezTo>
                  <a:lnTo>
                    <a:pt x="27620" y="200924"/>
                  </a:lnTo>
                  <a:cubicBezTo>
                    <a:pt x="12456" y="185760"/>
                    <a:pt x="12456" y="159765"/>
                    <a:pt x="27620" y="142434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2259" y="328736"/>
                    <a:pt x="181428" y="333069"/>
                    <a:pt x="170596" y="333069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1526131" y="3355119"/>
              <a:ext cx="216630" cy="324945"/>
            </a:xfrm>
            <a:custGeom>
              <a:avLst/>
              <a:gdLst/>
              <a:ahLst/>
              <a:cxnLst/>
              <a:rect l="l" t="t" r="r" b="b"/>
              <a:pathLst>
                <a:path w="216630" h="324945" extrusionOk="0">
                  <a:moveTo>
                    <a:pt x="172221" y="328736"/>
                  </a:moveTo>
                  <a:cubicBezTo>
                    <a:pt x="161389" y="328736"/>
                    <a:pt x="150558" y="324403"/>
                    <a:pt x="144059" y="315738"/>
                  </a:cubicBezTo>
                  <a:lnTo>
                    <a:pt x="27079" y="198758"/>
                  </a:lnTo>
                  <a:cubicBezTo>
                    <a:pt x="20580" y="190093"/>
                    <a:pt x="16247" y="181428"/>
                    <a:pt x="16247" y="170596"/>
                  </a:cubicBezTo>
                  <a:cubicBezTo>
                    <a:pt x="16247" y="159765"/>
                    <a:pt x="20580" y="148933"/>
                    <a:pt x="29245" y="142434"/>
                  </a:cubicBezTo>
                  <a:lnTo>
                    <a:pt x="148392" y="27620"/>
                  </a:lnTo>
                  <a:cubicBezTo>
                    <a:pt x="163556" y="12456"/>
                    <a:pt x="189551" y="12456"/>
                    <a:pt x="206882" y="27620"/>
                  </a:cubicBezTo>
                  <a:cubicBezTo>
                    <a:pt x="222046" y="42784"/>
                    <a:pt x="222046" y="68780"/>
                    <a:pt x="206882" y="86110"/>
                  </a:cubicBezTo>
                  <a:lnTo>
                    <a:pt x="118063" y="172762"/>
                  </a:lnTo>
                  <a:lnTo>
                    <a:pt x="204715" y="261581"/>
                  </a:lnTo>
                  <a:cubicBezTo>
                    <a:pt x="219879" y="276745"/>
                    <a:pt x="219879" y="302740"/>
                    <a:pt x="204715" y="320071"/>
                  </a:cubicBezTo>
                  <a:cubicBezTo>
                    <a:pt x="191718" y="326570"/>
                    <a:pt x="183052" y="328736"/>
                    <a:pt x="172221" y="328736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4" name="Google Shape;144;p2"/>
          <p:cNvGrpSpPr/>
          <p:nvPr/>
        </p:nvGrpSpPr>
        <p:grpSpPr>
          <a:xfrm rot="-5400000">
            <a:off x="7402726" y="5720891"/>
            <a:ext cx="1693505" cy="370438"/>
            <a:chOff x="1526131" y="3355119"/>
            <a:chExt cx="1693505" cy="370438"/>
          </a:xfrm>
        </p:grpSpPr>
        <p:sp>
          <p:nvSpPr>
            <p:cNvPr id="145" name="Google Shape;145;p2"/>
            <p:cNvSpPr/>
            <p:nvPr/>
          </p:nvSpPr>
          <p:spPr>
            <a:xfrm>
              <a:off x="3003006" y="3378949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0902"/>
                  </a:moveTo>
                  <a:cubicBezTo>
                    <a:pt x="159765" y="330902"/>
                    <a:pt x="148933" y="326570"/>
                    <a:pt x="142434" y="317905"/>
                  </a:cubicBezTo>
                  <a:lnTo>
                    <a:pt x="27620" y="198758"/>
                  </a:lnTo>
                  <a:cubicBezTo>
                    <a:pt x="12456" y="183594"/>
                    <a:pt x="12456" y="157598"/>
                    <a:pt x="27620" y="142434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2259" y="326570"/>
                    <a:pt x="181428" y="330902"/>
                    <a:pt x="170596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2792875" y="3374616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0902"/>
                  </a:moveTo>
                  <a:cubicBezTo>
                    <a:pt x="159765" y="330902"/>
                    <a:pt x="148933" y="326570"/>
                    <a:pt x="142434" y="317905"/>
                  </a:cubicBezTo>
                  <a:lnTo>
                    <a:pt x="27620" y="200924"/>
                  </a:lnTo>
                  <a:cubicBezTo>
                    <a:pt x="12456" y="185760"/>
                    <a:pt x="12456" y="159765"/>
                    <a:pt x="27620" y="142434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2259" y="326570"/>
                    <a:pt x="181428" y="330902"/>
                    <a:pt x="170596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2582744" y="3370284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3069"/>
                  </a:moveTo>
                  <a:cubicBezTo>
                    <a:pt x="159765" y="333069"/>
                    <a:pt x="148933" y="328736"/>
                    <a:pt x="142434" y="320071"/>
                  </a:cubicBezTo>
                  <a:lnTo>
                    <a:pt x="27620" y="200924"/>
                  </a:lnTo>
                  <a:cubicBezTo>
                    <a:pt x="12456" y="185760"/>
                    <a:pt x="12456" y="159765"/>
                    <a:pt x="27620" y="142434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0093" y="328736"/>
                    <a:pt x="179261" y="333069"/>
                    <a:pt x="170596" y="333069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2370446" y="3368117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0902"/>
                  </a:moveTo>
                  <a:cubicBezTo>
                    <a:pt x="159765" y="330902"/>
                    <a:pt x="148933" y="326570"/>
                    <a:pt x="142434" y="317905"/>
                  </a:cubicBezTo>
                  <a:lnTo>
                    <a:pt x="27620" y="198758"/>
                  </a:lnTo>
                  <a:cubicBezTo>
                    <a:pt x="12456" y="183594"/>
                    <a:pt x="12456" y="157598"/>
                    <a:pt x="27620" y="140268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2259" y="326570"/>
                    <a:pt x="181428" y="330902"/>
                    <a:pt x="170596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2158406" y="3363785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2505" y="330902"/>
                  </a:moveTo>
                  <a:cubicBezTo>
                    <a:pt x="161674" y="330902"/>
                    <a:pt x="150842" y="326570"/>
                    <a:pt x="144343" y="317905"/>
                  </a:cubicBezTo>
                  <a:lnTo>
                    <a:pt x="27363" y="200924"/>
                  </a:lnTo>
                  <a:cubicBezTo>
                    <a:pt x="12199" y="183594"/>
                    <a:pt x="12199" y="157598"/>
                    <a:pt x="29529" y="142434"/>
                  </a:cubicBezTo>
                  <a:lnTo>
                    <a:pt x="148676" y="27620"/>
                  </a:lnTo>
                  <a:cubicBezTo>
                    <a:pt x="163840" y="12456"/>
                    <a:pt x="189836" y="12456"/>
                    <a:pt x="207166" y="27620"/>
                  </a:cubicBezTo>
                  <a:cubicBezTo>
                    <a:pt x="222330" y="42784"/>
                    <a:pt x="222330" y="68780"/>
                    <a:pt x="207166" y="86110"/>
                  </a:cubicBezTo>
                  <a:lnTo>
                    <a:pt x="118348" y="172762"/>
                  </a:lnTo>
                  <a:lnTo>
                    <a:pt x="205000" y="261581"/>
                  </a:lnTo>
                  <a:cubicBezTo>
                    <a:pt x="220164" y="276745"/>
                    <a:pt x="220164" y="302740"/>
                    <a:pt x="205000" y="320071"/>
                  </a:cubicBezTo>
                  <a:cubicBezTo>
                    <a:pt x="192002" y="328736"/>
                    <a:pt x="183337" y="330902"/>
                    <a:pt x="172505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1948559" y="3361618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2221" y="330902"/>
                  </a:moveTo>
                  <a:cubicBezTo>
                    <a:pt x="161389" y="330902"/>
                    <a:pt x="150558" y="326570"/>
                    <a:pt x="144059" y="317905"/>
                  </a:cubicBezTo>
                  <a:lnTo>
                    <a:pt x="27079" y="198758"/>
                  </a:lnTo>
                  <a:cubicBezTo>
                    <a:pt x="20580" y="190093"/>
                    <a:pt x="16247" y="181428"/>
                    <a:pt x="16247" y="170596"/>
                  </a:cubicBezTo>
                  <a:cubicBezTo>
                    <a:pt x="16247" y="159765"/>
                    <a:pt x="20580" y="148933"/>
                    <a:pt x="29245" y="142434"/>
                  </a:cubicBezTo>
                  <a:lnTo>
                    <a:pt x="148392" y="27620"/>
                  </a:lnTo>
                  <a:cubicBezTo>
                    <a:pt x="163556" y="12456"/>
                    <a:pt x="189551" y="12456"/>
                    <a:pt x="206882" y="27620"/>
                  </a:cubicBezTo>
                  <a:cubicBezTo>
                    <a:pt x="222046" y="42784"/>
                    <a:pt x="222046" y="68780"/>
                    <a:pt x="206882" y="86110"/>
                  </a:cubicBezTo>
                  <a:lnTo>
                    <a:pt x="118063" y="172762"/>
                  </a:lnTo>
                  <a:lnTo>
                    <a:pt x="204715" y="261581"/>
                  </a:lnTo>
                  <a:cubicBezTo>
                    <a:pt x="219879" y="276745"/>
                    <a:pt x="219879" y="302740"/>
                    <a:pt x="204715" y="320071"/>
                  </a:cubicBezTo>
                  <a:cubicBezTo>
                    <a:pt x="191718" y="326570"/>
                    <a:pt x="180886" y="330902"/>
                    <a:pt x="172221" y="330902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1737887" y="3355119"/>
              <a:ext cx="216630" cy="346608"/>
            </a:xfrm>
            <a:custGeom>
              <a:avLst/>
              <a:gdLst/>
              <a:ahLst/>
              <a:cxnLst/>
              <a:rect l="l" t="t" r="r" b="b"/>
              <a:pathLst>
                <a:path w="216630" h="346608" extrusionOk="0">
                  <a:moveTo>
                    <a:pt x="170596" y="333069"/>
                  </a:moveTo>
                  <a:cubicBezTo>
                    <a:pt x="159765" y="333069"/>
                    <a:pt x="148933" y="328736"/>
                    <a:pt x="142434" y="320071"/>
                  </a:cubicBezTo>
                  <a:lnTo>
                    <a:pt x="27620" y="200924"/>
                  </a:lnTo>
                  <a:cubicBezTo>
                    <a:pt x="12456" y="185760"/>
                    <a:pt x="12456" y="159765"/>
                    <a:pt x="27620" y="142434"/>
                  </a:cubicBezTo>
                  <a:lnTo>
                    <a:pt x="146767" y="27620"/>
                  </a:lnTo>
                  <a:cubicBezTo>
                    <a:pt x="161931" y="12456"/>
                    <a:pt x="187927" y="12456"/>
                    <a:pt x="205257" y="27620"/>
                  </a:cubicBezTo>
                  <a:cubicBezTo>
                    <a:pt x="220421" y="42784"/>
                    <a:pt x="220421" y="68780"/>
                    <a:pt x="205257" y="86110"/>
                  </a:cubicBezTo>
                  <a:lnTo>
                    <a:pt x="116439" y="172762"/>
                  </a:lnTo>
                  <a:lnTo>
                    <a:pt x="203091" y="261581"/>
                  </a:lnTo>
                  <a:cubicBezTo>
                    <a:pt x="218255" y="276745"/>
                    <a:pt x="218255" y="302740"/>
                    <a:pt x="203091" y="320071"/>
                  </a:cubicBezTo>
                  <a:cubicBezTo>
                    <a:pt x="192259" y="328736"/>
                    <a:pt x="181428" y="333069"/>
                    <a:pt x="170596" y="333069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1526131" y="3355119"/>
              <a:ext cx="216630" cy="324945"/>
            </a:xfrm>
            <a:custGeom>
              <a:avLst/>
              <a:gdLst/>
              <a:ahLst/>
              <a:cxnLst/>
              <a:rect l="l" t="t" r="r" b="b"/>
              <a:pathLst>
                <a:path w="216630" h="324945" extrusionOk="0">
                  <a:moveTo>
                    <a:pt x="172221" y="328736"/>
                  </a:moveTo>
                  <a:cubicBezTo>
                    <a:pt x="161389" y="328736"/>
                    <a:pt x="150558" y="324403"/>
                    <a:pt x="144059" y="315738"/>
                  </a:cubicBezTo>
                  <a:lnTo>
                    <a:pt x="27079" y="198758"/>
                  </a:lnTo>
                  <a:cubicBezTo>
                    <a:pt x="20580" y="190093"/>
                    <a:pt x="16247" y="181428"/>
                    <a:pt x="16247" y="170596"/>
                  </a:cubicBezTo>
                  <a:cubicBezTo>
                    <a:pt x="16247" y="159765"/>
                    <a:pt x="20580" y="148933"/>
                    <a:pt x="29245" y="142434"/>
                  </a:cubicBezTo>
                  <a:lnTo>
                    <a:pt x="148392" y="27620"/>
                  </a:lnTo>
                  <a:cubicBezTo>
                    <a:pt x="163556" y="12456"/>
                    <a:pt x="189551" y="12456"/>
                    <a:pt x="206882" y="27620"/>
                  </a:cubicBezTo>
                  <a:cubicBezTo>
                    <a:pt x="222046" y="42784"/>
                    <a:pt x="222046" y="68780"/>
                    <a:pt x="206882" y="86110"/>
                  </a:cubicBezTo>
                  <a:lnTo>
                    <a:pt x="118063" y="172762"/>
                  </a:lnTo>
                  <a:lnTo>
                    <a:pt x="204715" y="261581"/>
                  </a:lnTo>
                  <a:cubicBezTo>
                    <a:pt x="219879" y="276745"/>
                    <a:pt x="219879" y="302740"/>
                    <a:pt x="204715" y="320071"/>
                  </a:cubicBezTo>
                  <a:cubicBezTo>
                    <a:pt x="191718" y="326570"/>
                    <a:pt x="183052" y="328736"/>
                    <a:pt x="172221" y="328736"/>
                  </a:cubicBezTo>
                  <a:close/>
                </a:path>
              </a:pathLst>
            </a:custGeom>
            <a:solidFill>
              <a:srgbClr val="FFFFFF">
                <a:alpha val="4392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" name="Google Shape;153;p2"/>
          <p:cNvSpPr/>
          <p:nvPr/>
        </p:nvSpPr>
        <p:spPr>
          <a:xfrm>
            <a:off x="6708552" y="1084536"/>
            <a:ext cx="184106" cy="193919"/>
          </a:xfrm>
          <a:prstGeom prst="ellipse">
            <a:avLst/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Style slide layout">
  <p:cSld name="10_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Style slide layout">
  <p:cSld name="11_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55686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Style slide layout">
  <p:cSld name="16_Style slide layout">
    <p:bg>
      <p:bgPr>
        <a:solidFill>
          <a:schemeClr val="lt1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8"/>
          <p:cNvSpPr>
            <a:spLocks noGrp="1"/>
          </p:cNvSpPr>
          <p:nvPr>
            <p:ph type="pic" idx="2"/>
          </p:nvPr>
        </p:nvSpPr>
        <p:spPr>
          <a:xfrm>
            <a:off x="0" y="-1"/>
            <a:ext cx="12192000" cy="685799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Style slide layout">
  <p:cSld name="15_Style slide layout">
    <p:bg>
      <p:bgPr>
        <a:solidFill>
          <a:schemeClr val="lt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9"/>
          <p:cNvSpPr>
            <a:spLocks noGrp="1"/>
          </p:cNvSpPr>
          <p:nvPr>
            <p:ph type="pic" idx="2"/>
          </p:nvPr>
        </p:nvSpPr>
        <p:spPr>
          <a:xfrm>
            <a:off x="5822950" y="831850"/>
            <a:ext cx="5308600" cy="5194300"/>
          </a:xfrm>
          <a:prstGeom prst="roundRect">
            <a:avLst>
              <a:gd name="adj" fmla="val 5377"/>
            </a:avLst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Style slide layout">
  <p:cSld name="12_Style slide layout"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0"/>
          <p:cNvSpPr txBox="1">
            <a:spLocks noGrp="1"/>
          </p:cNvSpPr>
          <p:nvPr>
            <p:ph type="body" idx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sz="5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6" name="Google Shape;236;p20"/>
          <p:cNvSpPr/>
          <p:nvPr/>
        </p:nvSpPr>
        <p:spPr>
          <a:xfrm rot="-2697619">
            <a:off x="1888013" y="2649337"/>
            <a:ext cx="8436975" cy="8425297"/>
          </a:xfrm>
          <a:custGeom>
            <a:avLst/>
            <a:gdLst/>
            <a:ahLst/>
            <a:cxnLst/>
            <a:rect l="l" t="t" r="r" b="b"/>
            <a:pathLst>
              <a:path w="8436975" h="8425297" extrusionOk="0">
                <a:moveTo>
                  <a:pt x="8260241" y="176734"/>
                </a:moveTo>
                <a:cubicBezTo>
                  <a:pt x="8369436" y="285930"/>
                  <a:pt x="8436975" y="436782"/>
                  <a:pt x="8436975" y="603408"/>
                </a:cubicBezTo>
                <a:lnTo>
                  <a:pt x="8436975" y="8425297"/>
                </a:lnTo>
                <a:lnTo>
                  <a:pt x="0" y="0"/>
                </a:lnTo>
                <a:lnTo>
                  <a:pt x="7833567" y="0"/>
                </a:lnTo>
                <a:cubicBezTo>
                  <a:pt x="8000193" y="0"/>
                  <a:pt x="8151045" y="67539"/>
                  <a:pt x="8260241" y="1767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0"/>
          <p:cNvSpPr>
            <a:spLocks noGrp="1"/>
          </p:cNvSpPr>
          <p:nvPr>
            <p:ph type="pic" idx="2"/>
          </p:nvPr>
        </p:nvSpPr>
        <p:spPr>
          <a:xfrm>
            <a:off x="295274" y="2681848"/>
            <a:ext cx="3172218" cy="317221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38" name="Google Shape;238;p20"/>
          <p:cNvSpPr>
            <a:spLocks noGrp="1"/>
          </p:cNvSpPr>
          <p:nvPr>
            <p:ph type="pic" idx="3"/>
          </p:nvPr>
        </p:nvSpPr>
        <p:spPr>
          <a:xfrm>
            <a:off x="2402582" y="4538773"/>
            <a:ext cx="3172218" cy="2323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39" name="Google Shape;239;p20"/>
          <p:cNvSpPr>
            <a:spLocks noGrp="1"/>
          </p:cNvSpPr>
          <p:nvPr>
            <p:ph type="pic" idx="4"/>
          </p:nvPr>
        </p:nvSpPr>
        <p:spPr>
          <a:xfrm>
            <a:off x="4509890" y="2681848"/>
            <a:ext cx="3172218" cy="317221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40" name="Google Shape;240;p20"/>
          <p:cNvSpPr>
            <a:spLocks noGrp="1"/>
          </p:cNvSpPr>
          <p:nvPr>
            <p:ph type="pic" idx="5"/>
          </p:nvPr>
        </p:nvSpPr>
        <p:spPr>
          <a:xfrm>
            <a:off x="6617198" y="4538773"/>
            <a:ext cx="3172218" cy="2323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41" name="Google Shape;241;p20"/>
          <p:cNvSpPr>
            <a:spLocks noGrp="1"/>
          </p:cNvSpPr>
          <p:nvPr>
            <p:ph type="pic" idx="6"/>
          </p:nvPr>
        </p:nvSpPr>
        <p:spPr>
          <a:xfrm>
            <a:off x="8724508" y="2681848"/>
            <a:ext cx="3172218" cy="317221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layout">
  <p:cSld name="End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"/>
          <p:cNvSpPr/>
          <p:nvPr/>
        </p:nvSpPr>
        <p:spPr>
          <a:xfrm>
            <a:off x="7661765" y="3724940"/>
            <a:ext cx="4530235" cy="3166512"/>
          </a:xfrm>
          <a:custGeom>
            <a:avLst/>
            <a:gdLst/>
            <a:ahLst/>
            <a:cxnLst/>
            <a:rect l="l" t="t" r="r" b="b"/>
            <a:pathLst>
              <a:path w="4530235" h="3166512" extrusionOk="0">
                <a:moveTo>
                  <a:pt x="4530235" y="0"/>
                </a:moveTo>
                <a:lnTo>
                  <a:pt x="4530235" y="3166512"/>
                </a:lnTo>
                <a:lnTo>
                  <a:pt x="0" y="3166512"/>
                </a:lnTo>
                <a:lnTo>
                  <a:pt x="8629" y="3148262"/>
                </a:lnTo>
                <a:cubicBezTo>
                  <a:pt x="219065" y="2717837"/>
                  <a:pt x="543026" y="2202269"/>
                  <a:pt x="897444" y="2027274"/>
                </a:cubicBezTo>
                <a:cubicBezTo>
                  <a:pt x="1464514" y="1747283"/>
                  <a:pt x="2765231" y="2300177"/>
                  <a:pt x="3172812" y="2059172"/>
                </a:cubicBezTo>
                <a:cubicBezTo>
                  <a:pt x="3580393" y="1818167"/>
                  <a:pt x="3071803" y="926804"/>
                  <a:pt x="3342933" y="581246"/>
                </a:cubicBezTo>
                <a:cubicBezTo>
                  <a:pt x="3549457" y="318029"/>
                  <a:pt x="4135386" y="76402"/>
                  <a:pt x="4518022" y="2043"/>
                </a:cubicBezTo>
                <a:close/>
              </a:path>
            </a:pathLst>
          </a:custGeom>
          <a:solidFill>
            <a:schemeClr val="lt1">
              <a:alpha val="15686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3"/>
          <p:cNvSpPr/>
          <p:nvPr/>
        </p:nvSpPr>
        <p:spPr>
          <a:xfrm>
            <a:off x="11133221" y="1925052"/>
            <a:ext cx="914400" cy="267903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EF0F7">
                  <a:alpha val="0"/>
                </a:srgbClr>
              </a:gs>
              <a:gs pos="33000">
                <a:srgbClr val="FEF0F7">
                  <a:alpha val="0"/>
                </a:srgbClr>
              </a:gs>
              <a:gs pos="100000">
                <a:srgbClr val="FFFFFF">
                  <a:alpha val="71764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3"/>
          <p:cNvSpPr/>
          <p:nvPr/>
        </p:nvSpPr>
        <p:spPr>
          <a:xfrm flipH="1">
            <a:off x="753871" y="1278455"/>
            <a:ext cx="369184" cy="229560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EF0F7">
                  <a:alpha val="0"/>
                </a:srgbClr>
              </a:gs>
              <a:gs pos="33000">
                <a:srgbClr val="FEF0F7">
                  <a:alpha val="0"/>
                </a:srgbClr>
              </a:gs>
              <a:gs pos="100000">
                <a:srgbClr val="FFFFFF">
                  <a:alpha val="71764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Google Shape;158;p3"/>
          <p:cNvPicPr preferRelativeResize="0"/>
          <p:nvPr/>
        </p:nvPicPr>
        <p:blipFill rotWithShape="1">
          <a:blip r:embed="rId3">
            <a:alphaModFix amt="27000"/>
          </a:blip>
          <a:srcRect/>
          <a:stretch/>
        </p:blipFill>
        <p:spPr>
          <a:xfrm rot="-8493626">
            <a:off x="6819910" y="347246"/>
            <a:ext cx="4466221" cy="39480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9" name="Google Shape;159;p3"/>
          <p:cNvGrpSpPr/>
          <p:nvPr/>
        </p:nvGrpSpPr>
        <p:grpSpPr>
          <a:xfrm>
            <a:off x="160070" y="163202"/>
            <a:ext cx="2781298" cy="2281190"/>
            <a:chOff x="160070" y="163202"/>
            <a:chExt cx="2781298" cy="2281190"/>
          </a:xfrm>
        </p:grpSpPr>
        <p:sp>
          <p:nvSpPr>
            <p:cNvPr id="160" name="Google Shape;160;p3"/>
            <p:cNvSpPr/>
            <p:nvPr/>
          </p:nvSpPr>
          <p:spPr>
            <a:xfrm>
              <a:off x="160070" y="163845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3340" y="11081"/>
                  </a:moveTo>
                  <a:lnTo>
                    <a:pt x="42863" y="22511"/>
                  </a:lnTo>
                  <a:lnTo>
                    <a:pt x="32385" y="11081"/>
                  </a:lnTo>
                  <a:cubicBezTo>
                    <a:pt x="26670" y="6318"/>
                    <a:pt x="17145" y="6318"/>
                    <a:pt x="11430" y="11081"/>
                  </a:cubicBezTo>
                  <a:cubicBezTo>
                    <a:pt x="5715" y="15843"/>
                    <a:pt x="5715" y="26321"/>
                    <a:pt x="11430" y="31083"/>
                  </a:cubicBezTo>
                  <a:lnTo>
                    <a:pt x="21908" y="41561"/>
                  </a:lnTo>
                  <a:lnTo>
                    <a:pt x="11430" y="52991"/>
                  </a:lnTo>
                  <a:cubicBezTo>
                    <a:pt x="5715" y="58706"/>
                    <a:pt x="5715" y="68231"/>
                    <a:pt x="11430" y="72993"/>
                  </a:cubicBezTo>
                  <a:cubicBezTo>
                    <a:pt x="17145" y="77756"/>
                    <a:pt x="26670" y="79661"/>
                    <a:pt x="32385" y="73946"/>
                  </a:cubicBezTo>
                  <a:lnTo>
                    <a:pt x="42863" y="63468"/>
                  </a:lnTo>
                  <a:lnTo>
                    <a:pt x="53340" y="73946"/>
                  </a:lnTo>
                  <a:cubicBezTo>
                    <a:pt x="59055" y="79661"/>
                    <a:pt x="68580" y="79661"/>
                    <a:pt x="74295" y="73946"/>
                  </a:cubicBezTo>
                  <a:cubicBezTo>
                    <a:pt x="80010" y="68231"/>
                    <a:pt x="80010" y="58706"/>
                    <a:pt x="74295" y="53943"/>
                  </a:cubicBezTo>
                  <a:lnTo>
                    <a:pt x="63818" y="42513"/>
                  </a:lnTo>
                  <a:lnTo>
                    <a:pt x="74295" y="32036"/>
                  </a:lnTo>
                  <a:cubicBezTo>
                    <a:pt x="80010" y="26321"/>
                    <a:pt x="80010" y="16796"/>
                    <a:pt x="74295" y="11081"/>
                  </a:cubicBezTo>
                  <a:cubicBezTo>
                    <a:pt x="68580" y="5366"/>
                    <a:pt x="59055" y="6318"/>
                    <a:pt x="53340" y="11081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491721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4295"/>
                  </a:lnTo>
                  <a:cubicBezTo>
                    <a:pt x="58103" y="80010"/>
                    <a:pt x="67628" y="80010"/>
                    <a:pt x="72390" y="74295"/>
                  </a:cubicBezTo>
                  <a:cubicBezTo>
                    <a:pt x="77153" y="68580"/>
                    <a:pt x="78105" y="59055"/>
                    <a:pt x="72390" y="54293"/>
                  </a:cubicBezTo>
                  <a:lnTo>
                    <a:pt x="61913" y="43815"/>
                  </a:lnTo>
                  <a:lnTo>
                    <a:pt x="72390" y="33338"/>
                  </a:lnTo>
                  <a:cubicBezTo>
                    <a:pt x="78105" y="27623"/>
                    <a:pt x="78105" y="18098"/>
                    <a:pt x="72390" y="13335"/>
                  </a:cubicBezTo>
                  <a:cubicBezTo>
                    <a:pt x="66675" y="8573"/>
                    <a:pt x="58103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821614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4295"/>
                  </a:lnTo>
                  <a:cubicBezTo>
                    <a:pt x="58103" y="80010"/>
                    <a:pt x="67628" y="80010"/>
                    <a:pt x="73342" y="74295"/>
                  </a:cubicBezTo>
                  <a:cubicBezTo>
                    <a:pt x="79058" y="68580"/>
                    <a:pt x="79058" y="59055"/>
                    <a:pt x="73342" y="54293"/>
                  </a:cubicBezTo>
                  <a:lnTo>
                    <a:pt x="62865" y="43815"/>
                  </a:lnTo>
                  <a:lnTo>
                    <a:pt x="73342" y="33338"/>
                  </a:lnTo>
                  <a:cubicBezTo>
                    <a:pt x="79058" y="27623"/>
                    <a:pt x="79058" y="18098"/>
                    <a:pt x="73342" y="13335"/>
                  </a:cubicBezTo>
                  <a:cubicBezTo>
                    <a:pt x="67628" y="6668"/>
                    <a:pt x="58103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1151509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2863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3"/>
                  </a:cubicBezTo>
                  <a:cubicBezTo>
                    <a:pt x="17145" y="78105"/>
                    <a:pt x="26670" y="79058"/>
                    <a:pt x="31433" y="73343"/>
                  </a:cubicBezTo>
                  <a:lnTo>
                    <a:pt x="41910" y="62865"/>
                  </a:lnTo>
                  <a:lnTo>
                    <a:pt x="52388" y="74295"/>
                  </a:lnTo>
                  <a:cubicBezTo>
                    <a:pt x="58102" y="80010"/>
                    <a:pt x="67627" y="80010"/>
                    <a:pt x="72390" y="74295"/>
                  </a:cubicBezTo>
                  <a:cubicBezTo>
                    <a:pt x="78105" y="68580"/>
                    <a:pt x="78105" y="59055"/>
                    <a:pt x="72390" y="54293"/>
                  </a:cubicBezTo>
                  <a:lnTo>
                    <a:pt x="61913" y="43815"/>
                  </a:lnTo>
                  <a:lnTo>
                    <a:pt x="72390" y="33338"/>
                  </a:lnTo>
                  <a:cubicBezTo>
                    <a:pt x="79058" y="26670"/>
                    <a:pt x="79058" y="17145"/>
                    <a:pt x="73343" y="11430"/>
                  </a:cubicBezTo>
                  <a:cubicBezTo>
                    <a:pt x="67627" y="6668"/>
                    <a:pt x="58102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1481405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4295"/>
                  </a:lnTo>
                  <a:cubicBezTo>
                    <a:pt x="58103" y="80010"/>
                    <a:pt x="67628" y="80010"/>
                    <a:pt x="72390" y="74295"/>
                  </a:cubicBezTo>
                  <a:cubicBezTo>
                    <a:pt x="77153" y="68580"/>
                    <a:pt x="78105" y="59055"/>
                    <a:pt x="72390" y="54293"/>
                  </a:cubicBezTo>
                  <a:lnTo>
                    <a:pt x="61913" y="43815"/>
                  </a:lnTo>
                  <a:lnTo>
                    <a:pt x="72390" y="33338"/>
                  </a:lnTo>
                  <a:cubicBezTo>
                    <a:pt x="78105" y="27623"/>
                    <a:pt x="78105" y="18098"/>
                    <a:pt x="72390" y="13335"/>
                  </a:cubicBezTo>
                  <a:cubicBezTo>
                    <a:pt x="66675" y="8573"/>
                    <a:pt x="58103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1813055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4295"/>
                  </a:lnTo>
                  <a:cubicBezTo>
                    <a:pt x="58103" y="80010"/>
                    <a:pt x="67628" y="80010"/>
                    <a:pt x="72390" y="74295"/>
                  </a:cubicBezTo>
                  <a:cubicBezTo>
                    <a:pt x="77153" y="68580"/>
                    <a:pt x="78105" y="59055"/>
                    <a:pt x="72390" y="54293"/>
                  </a:cubicBezTo>
                  <a:lnTo>
                    <a:pt x="61913" y="43815"/>
                  </a:lnTo>
                  <a:lnTo>
                    <a:pt x="72390" y="33338"/>
                  </a:lnTo>
                  <a:cubicBezTo>
                    <a:pt x="78105" y="27623"/>
                    <a:pt x="78105" y="18098"/>
                    <a:pt x="72390" y="13335"/>
                  </a:cubicBezTo>
                  <a:cubicBezTo>
                    <a:pt x="66675" y="8573"/>
                    <a:pt x="57150" y="6668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2142951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2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6668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3"/>
            <p:cNvSpPr/>
            <p:nvPr/>
          </p:nvSpPr>
          <p:spPr>
            <a:xfrm>
              <a:off x="2472846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2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6668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2800987" y="16320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3340" y="11430"/>
                  </a:moveTo>
                  <a:lnTo>
                    <a:pt x="42862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2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6668"/>
                    <a:pt x="59055" y="6668"/>
                    <a:pt x="53340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3"/>
            <p:cNvSpPr/>
            <p:nvPr/>
          </p:nvSpPr>
          <p:spPr>
            <a:xfrm>
              <a:off x="161824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3343" y="31432"/>
                  </a:lnTo>
                  <a:cubicBezTo>
                    <a:pt x="79058" y="25718"/>
                    <a:pt x="79058" y="16193"/>
                    <a:pt x="73343" y="11430"/>
                  </a:cubicBezTo>
                  <a:cubicBezTo>
                    <a:pt x="67628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3"/>
            <p:cNvSpPr/>
            <p:nvPr/>
          </p:nvSpPr>
          <p:spPr>
            <a:xfrm>
              <a:off x="491721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3"/>
            <p:cNvSpPr/>
            <p:nvPr/>
          </p:nvSpPr>
          <p:spPr>
            <a:xfrm>
              <a:off x="821614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>
              <a:off x="1151509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2" y="78105"/>
                    <a:pt x="67627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7" y="5715"/>
                    <a:pt x="58102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1481405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1813055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7"/>
                    <a:pt x="57150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2142951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2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5715"/>
                    <a:pt x="58103" y="5715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2472846" y="43168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2" y="41910"/>
                  </a:lnTo>
                  <a:lnTo>
                    <a:pt x="72390" y="31432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5715"/>
                    <a:pt x="58103" y="5715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161824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9058"/>
                    <a:pt x="67628" y="79058"/>
                    <a:pt x="73343" y="74295"/>
                  </a:cubicBezTo>
                  <a:cubicBezTo>
                    <a:pt x="79058" y="69533"/>
                    <a:pt x="79058" y="59055"/>
                    <a:pt x="73343" y="54293"/>
                  </a:cubicBezTo>
                  <a:lnTo>
                    <a:pt x="62865" y="43815"/>
                  </a:lnTo>
                  <a:lnTo>
                    <a:pt x="73343" y="32385"/>
                  </a:lnTo>
                  <a:cubicBezTo>
                    <a:pt x="79058" y="26670"/>
                    <a:pt x="79058" y="17145"/>
                    <a:pt x="73343" y="12383"/>
                  </a:cubicBezTo>
                  <a:cubicBezTo>
                    <a:pt x="67628" y="7620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3"/>
            <p:cNvSpPr/>
            <p:nvPr/>
          </p:nvSpPr>
          <p:spPr>
            <a:xfrm>
              <a:off x="491721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3"/>
            <p:cNvSpPr/>
            <p:nvPr/>
          </p:nvSpPr>
          <p:spPr>
            <a:xfrm>
              <a:off x="821614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1151509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7153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2" y="78105"/>
                    <a:pt x="67627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7" y="5715"/>
                    <a:pt x="58102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1481405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1811302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3340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3340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3"/>
            <p:cNvSpPr/>
            <p:nvPr/>
          </p:nvSpPr>
          <p:spPr>
            <a:xfrm>
              <a:off x="2142951" y="69840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7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7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2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5715"/>
                    <a:pt x="58103" y="5715"/>
                    <a:pt x="52387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161824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7152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3343" y="31433"/>
                  </a:lnTo>
                  <a:cubicBezTo>
                    <a:pt x="79058" y="25718"/>
                    <a:pt x="79058" y="16193"/>
                    <a:pt x="73343" y="11430"/>
                  </a:cubicBezTo>
                  <a:cubicBezTo>
                    <a:pt x="67628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491721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821614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7152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1151509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7152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2" y="78105"/>
                    <a:pt x="67627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7" y="5715"/>
                    <a:pt x="58102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1481405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1813055" y="966883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2"/>
                    <a:pt x="5715" y="67627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7153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7150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161824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3343" y="32385"/>
                  </a:lnTo>
                  <a:cubicBezTo>
                    <a:pt x="79058" y="26670"/>
                    <a:pt x="79058" y="17145"/>
                    <a:pt x="73343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3"/>
            <p:cNvSpPr/>
            <p:nvPr/>
          </p:nvSpPr>
          <p:spPr>
            <a:xfrm>
              <a:off x="491721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821614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1151509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2" y="78105"/>
                    <a:pt x="67627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7627" y="5715"/>
                    <a:pt x="58102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1481405" y="1233607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8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3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3"/>
                  </a:lnTo>
                  <a:cubicBezTo>
                    <a:pt x="78105" y="25718"/>
                    <a:pt x="78105" y="16193"/>
                    <a:pt x="72390" y="11430"/>
                  </a:cubicBezTo>
                  <a:cubicBezTo>
                    <a:pt x="66675" y="6668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160070" y="150033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3340" y="11430"/>
                  </a:moveTo>
                  <a:lnTo>
                    <a:pt x="42863" y="21907"/>
                  </a:lnTo>
                  <a:lnTo>
                    <a:pt x="32385" y="11430"/>
                  </a:lnTo>
                  <a:cubicBezTo>
                    <a:pt x="26670" y="5715"/>
                    <a:pt x="17145" y="5715"/>
                    <a:pt x="12383" y="11430"/>
                  </a:cubicBezTo>
                  <a:cubicBezTo>
                    <a:pt x="7620" y="17145"/>
                    <a:pt x="6668" y="26670"/>
                    <a:pt x="12383" y="31432"/>
                  </a:cubicBezTo>
                  <a:lnTo>
                    <a:pt x="22860" y="41910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2"/>
                  </a:cubicBezTo>
                  <a:cubicBezTo>
                    <a:pt x="17145" y="79057"/>
                    <a:pt x="26670" y="79057"/>
                    <a:pt x="31433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3" y="79057"/>
                    <a:pt x="67628" y="79057"/>
                    <a:pt x="72390" y="73342"/>
                  </a:cubicBezTo>
                  <a:cubicBezTo>
                    <a:pt x="78105" y="67628"/>
                    <a:pt x="78105" y="58103"/>
                    <a:pt x="72390" y="53340"/>
                  </a:cubicBezTo>
                  <a:lnTo>
                    <a:pt x="61913" y="42863"/>
                  </a:lnTo>
                  <a:lnTo>
                    <a:pt x="74295" y="32385"/>
                  </a:lnTo>
                  <a:cubicBezTo>
                    <a:pt x="80010" y="26670"/>
                    <a:pt x="80010" y="17145"/>
                    <a:pt x="74295" y="12382"/>
                  </a:cubicBezTo>
                  <a:cubicBezTo>
                    <a:pt x="68580" y="7620"/>
                    <a:pt x="59055" y="6667"/>
                    <a:pt x="53340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491721" y="150033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2"/>
                  </a:cubicBezTo>
                  <a:cubicBezTo>
                    <a:pt x="17145" y="79057"/>
                    <a:pt x="26670" y="79057"/>
                    <a:pt x="31432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3" y="79057"/>
                    <a:pt x="67628" y="79057"/>
                    <a:pt x="72390" y="73342"/>
                  </a:cubicBezTo>
                  <a:cubicBezTo>
                    <a:pt x="78105" y="67628"/>
                    <a:pt x="78105" y="58103"/>
                    <a:pt x="72390" y="53340"/>
                  </a:cubicBezTo>
                  <a:lnTo>
                    <a:pt x="61913" y="42863"/>
                  </a:lnTo>
                  <a:lnTo>
                    <a:pt x="72390" y="32385"/>
                  </a:lnTo>
                  <a:cubicBezTo>
                    <a:pt x="78105" y="26670"/>
                    <a:pt x="78105" y="17145"/>
                    <a:pt x="72390" y="12382"/>
                  </a:cubicBezTo>
                  <a:cubicBezTo>
                    <a:pt x="66675" y="7620"/>
                    <a:pt x="58103" y="6667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3"/>
            <p:cNvSpPr/>
            <p:nvPr/>
          </p:nvSpPr>
          <p:spPr>
            <a:xfrm>
              <a:off x="821614" y="150033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2"/>
                  </a:cubicBezTo>
                  <a:cubicBezTo>
                    <a:pt x="17145" y="79057"/>
                    <a:pt x="26670" y="79057"/>
                    <a:pt x="31433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3" y="79057"/>
                    <a:pt x="67628" y="79057"/>
                    <a:pt x="72390" y="73342"/>
                  </a:cubicBezTo>
                  <a:cubicBezTo>
                    <a:pt x="78105" y="67628"/>
                    <a:pt x="78105" y="58103"/>
                    <a:pt x="72390" y="53340"/>
                  </a:cubicBezTo>
                  <a:lnTo>
                    <a:pt x="61913" y="42863"/>
                  </a:lnTo>
                  <a:lnTo>
                    <a:pt x="72390" y="32385"/>
                  </a:lnTo>
                  <a:cubicBezTo>
                    <a:pt x="78105" y="26670"/>
                    <a:pt x="78105" y="17145"/>
                    <a:pt x="72390" y="12382"/>
                  </a:cubicBezTo>
                  <a:cubicBezTo>
                    <a:pt x="67628" y="6667"/>
                    <a:pt x="58103" y="6667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1151509" y="150033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3340"/>
                  </a:lnTo>
                  <a:cubicBezTo>
                    <a:pt x="5715" y="59055"/>
                    <a:pt x="5715" y="68580"/>
                    <a:pt x="11430" y="73342"/>
                  </a:cubicBezTo>
                  <a:cubicBezTo>
                    <a:pt x="17145" y="79057"/>
                    <a:pt x="26670" y="79057"/>
                    <a:pt x="31433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2" y="79057"/>
                    <a:pt x="67627" y="79057"/>
                    <a:pt x="72390" y="73342"/>
                  </a:cubicBezTo>
                  <a:cubicBezTo>
                    <a:pt x="78105" y="67628"/>
                    <a:pt x="78105" y="58103"/>
                    <a:pt x="72390" y="53340"/>
                  </a:cubicBezTo>
                  <a:lnTo>
                    <a:pt x="61913" y="42863"/>
                  </a:lnTo>
                  <a:lnTo>
                    <a:pt x="72390" y="32385"/>
                  </a:lnTo>
                  <a:cubicBezTo>
                    <a:pt x="78105" y="26670"/>
                    <a:pt x="78105" y="17145"/>
                    <a:pt x="72390" y="12382"/>
                  </a:cubicBezTo>
                  <a:cubicBezTo>
                    <a:pt x="67627" y="6667"/>
                    <a:pt x="58102" y="6667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161824" y="176881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6193" y="79057"/>
                    <a:pt x="25718" y="79057"/>
                    <a:pt x="31433" y="73342"/>
                  </a:cubicBezTo>
                  <a:lnTo>
                    <a:pt x="41910" y="62865"/>
                  </a:lnTo>
                  <a:lnTo>
                    <a:pt x="52388" y="73342"/>
                  </a:lnTo>
                  <a:cubicBezTo>
                    <a:pt x="58103" y="79057"/>
                    <a:pt x="67628" y="79057"/>
                    <a:pt x="73343" y="73342"/>
                  </a:cubicBezTo>
                  <a:cubicBezTo>
                    <a:pt x="79058" y="67628"/>
                    <a:pt x="79058" y="58103"/>
                    <a:pt x="73343" y="53340"/>
                  </a:cubicBezTo>
                  <a:lnTo>
                    <a:pt x="62865" y="42862"/>
                  </a:lnTo>
                  <a:lnTo>
                    <a:pt x="73343" y="31432"/>
                  </a:lnTo>
                  <a:cubicBezTo>
                    <a:pt x="79058" y="25717"/>
                    <a:pt x="79058" y="16192"/>
                    <a:pt x="73343" y="11430"/>
                  </a:cubicBezTo>
                  <a:cubicBezTo>
                    <a:pt x="67628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3"/>
            <p:cNvSpPr/>
            <p:nvPr/>
          </p:nvSpPr>
          <p:spPr>
            <a:xfrm>
              <a:off x="491721" y="176881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821614" y="1768810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6667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7628" y="5715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3"/>
            <p:cNvSpPr/>
            <p:nvPr/>
          </p:nvSpPr>
          <p:spPr>
            <a:xfrm>
              <a:off x="161824" y="203553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491721" y="2035532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2" y="11430"/>
                  </a:lnTo>
                  <a:cubicBezTo>
                    <a:pt x="25717" y="5715"/>
                    <a:pt x="16192" y="5715"/>
                    <a:pt x="11430" y="11430"/>
                  </a:cubicBezTo>
                  <a:cubicBezTo>
                    <a:pt x="5715" y="17145"/>
                    <a:pt x="5715" y="26670"/>
                    <a:pt x="11430" y="31432"/>
                  </a:cubicBezTo>
                  <a:lnTo>
                    <a:pt x="21907" y="41910"/>
                  </a:lnTo>
                  <a:lnTo>
                    <a:pt x="11430" y="52388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2" y="72390"/>
                  </a:cubicBezTo>
                  <a:lnTo>
                    <a:pt x="41910" y="61913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8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3"/>
            <p:cNvSpPr/>
            <p:nvPr/>
          </p:nvSpPr>
          <p:spPr>
            <a:xfrm>
              <a:off x="161824" y="2304011"/>
              <a:ext cx="140381" cy="140381"/>
            </a:xfrm>
            <a:custGeom>
              <a:avLst/>
              <a:gdLst/>
              <a:ahLst/>
              <a:cxnLst/>
              <a:rect l="l" t="t" r="r" b="b"/>
              <a:pathLst>
                <a:path w="76200" h="76200" extrusionOk="0">
                  <a:moveTo>
                    <a:pt x="52388" y="11430"/>
                  </a:moveTo>
                  <a:lnTo>
                    <a:pt x="41910" y="21907"/>
                  </a:lnTo>
                  <a:lnTo>
                    <a:pt x="31433" y="11430"/>
                  </a:lnTo>
                  <a:cubicBezTo>
                    <a:pt x="25718" y="5715"/>
                    <a:pt x="16193" y="5715"/>
                    <a:pt x="11430" y="11430"/>
                  </a:cubicBezTo>
                  <a:cubicBezTo>
                    <a:pt x="6668" y="17145"/>
                    <a:pt x="5715" y="26670"/>
                    <a:pt x="11430" y="31432"/>
                  </a:cubicBezTo>
                  <a:lnTo>
                    <a:pt x="21908" y="41910"/>
                  </a:lnTo>
                  <a:lnTo>
                    <a:pt x="11430" y="52387"/>
                  </a:lnTo>
                  <a:cubicBezTo>
                    <a:pt x="5715" y="58103"/>
                    <a:pt x="5715" y="67628"/>
                    <a:pt x="11430" y="72390"/>
                  </a:cubicBezTo>
                  <a:cubicBezTo>
                    <a:pt x="17145" y="78105"/>
                    <a:pt x="26670" y="78105"/>
                    <a:pt x="31433" y="72390"/>
                  </a:cubicBezTo>
                  <a:lnTo>
                    <a:pt x="41910" y="61912"/>
                  </a:lnTo>
                  <a:lnTo>
                    <a:pt x="52388" y="72390"/>
                  </a:lnTo>
                  <a:cubicBezTo>
                    <a:pt x="58103" y="78105"/>
                    <a:pt x="67628" y="78105"/>
                    <a:pt x="72390" y="72390"/>
                  </a:cubicBezTo>
                  <a:cubicBezTo>
                    <a:pt x="78105" y="66675"/>
                    <a:pt x="78105" y="57150"/>
                    <a:pt x="72390" y="52387"/>
                  </a:cubicBezTo>
                  <a:lnTo>
                    <a:pt x="61913" y="41910"/>
                  </a:lnTo>
                  <a:lnTo>
                    <a:pt x="72390" y="31432"/>
                  </a:lnTo>
                  <a:cubicBezTo>
                    <a:pt x="78105" y="25717"/>
                    <a:pt x="78105" y="16192"/>
                    <a:pt x="72390" y="11430"/>
                  </a:cubicBezTo>
                  <a:cubicBezTo>
                    <a:pt x="66675" y="6667"/>
                    <a:pt x="58103" y="5715"/>
                    <a:pt x="52388" y="1143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" name="Google Shape;205;p3"/>
          <p:cNvSpPr/>
          <p:nvPr/>
        </p:nvSpPr>
        <p:spPr>
          <a:xfrm rot="1642289">
            <a:off x="2007653" y="4109671"/>
            <a:ext cx="296040" cy="296040"/>
          </a:xfrm>
          <a:prstGeom prst="plus">
            <a:avLst>
              <a:gd name="adj" fmla="val 43777"/>
            </a:avLst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"/>
          <p:cNvSpPr/>
          <p:nvPr/>
        </p:nvSpPr>
        <p:spPr>
          <a:xfrm rot="-9543087">
            <a:off x="4280712" y="5743587"/>
            <a:ext cx="251202" cy="216553"/>
          </a:xfrm>
          <a:prstGeom prst="triangle">
            <a:avLst>
              <a:gd name="adj" fmla="val 50000"/>
            </a:avLst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"/>
          <p:cNvSpPr/>
          <p:nvPr/>
        </p:nvSpPr>
        <p:spPr>
          <a:xfrm rot="1642289">
            <a:off x="11121452" y="563704"/>
            <a:ext cx="296040" cy="296040"/>
          </a:xfrm>
          <a:prstGeom prst="plus">
            <a:avLst>
              <a:gd name="adj" fmla="val 43777"/>
            </a:avLst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"/>
          <p:cNvSpPr/>
          <p:nvPr/>
        </p:nvSpPr>
        <p:spPr>
          <a:xfrm rot="-8783314">
            <a:off x="1728883" y="2171913"/>
            <a:ext cx="354855" cy="544957"/>
          </a:xfrm>
          <a:custGeom>
            <a:avLst/>
            <a:gdLst/>
            <a:ahLst/>
            <a:cxnLst/>
            <a:rect l="l" t="t" r="r" b="b"/>
            <a:pathLst>
              <a:path w="354855" h="544956" extrusionOk="0">
                <a:moveTo>
                  <a:pt x="345263" y="315279"/>
                </a:moveTo>
                <a:cubicBezTo>
                  <a:pt x="350333" y="188545"/>
                  <a:pt x="347798" y="88425"/>
                  <a:pt x="219796" y="31395"/>
                </a:cubicBezTo>
                <a:cubicBezTo>
                  <a:pt x="183044" y="14920"/>
                  <a:pt x="72785" y="-289"/>
                  <a:pt x="43636" y="17454"/>
                </a:cubicBezTo>
                <a:cubicBezTo>
                  <a:pt x="5616" y="38999"/>
                  <a:pt x="-12127" y="85891"/>
                  <a:pt x="52508" y="113772"/>
                </a:cubicBezTo>
                <a:cubicBezTo>
                  <a:pt x="209658" y="107435"/>
                  <a:pt x="247678" y="134050"/>
                  <a:pt x="248945" y="307675"/>
                </a:cubicBezTo>
                <a:cubicBezTo>
                  <a:pt x="248945" y="392587"/>
                  <a:pt x="245143" y="445816"/>
                  <a:pt x="240074" y="492707"/>
                </a:cubicBezTo>
                <a:cubicBezTo>
                  <a:pt x="237539" y="518054"/>
                  <a:pt x="248945" y="540866"/>
                  <a:pt x="274292" y="543401"/>
                </a:cubicBezTo>
                <a:lnTo>
                  <a:pt x="289500" y="544668"/>
                </a:lnTo>
                <a:cubicBezTo>
                  <a:pt x="314847" y="547203"/>
                  <a:pt x="337659" y="528193"/>
                  <a:pt x="338927" y="501579"/>
                </a:cubicBezTo>
                <a:lnTo>
                  <a:pt x="345263" y="315279"/>
                </a:lnTo>
                <a:close/>
              </a:path>
            </a:pathLst>
          </a:custGeom>
          <a:solidFill>
            <a:schemeClr val="lt1">
              <a:alpha val="6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"/>
          <p:cNvSpPr/>
          <p:nvPr/>
        </p:nvSpPr>
        <p:spPr>
          <a:xfrm rot="10800000">
            <a:off x="23712" y="0"/>
            <a:ext cx="7980947" cy="6634778"/>
          </a:xfrm>
          <a:custGeom>
            <a:avLst/>
            <a:gdLst/>
            <a:ahLst/>
            <a:cxnLst/>
            <a:rect l="l" t="t" r="r" b="b"/>
            <a:pathLst>
              <a:path w="4530235" h="3166512" extrusionOk="0">
                <a:moveTo>
                  <a:pt x="4530235" y="0"/>
                </a:moveTo>
                <a:lnTo>
                  <a:pt x="4530235" y="3166512"/>
                </a:lnTo>
                <a:lnTo>
                  <a:pt x="0" y="3166512"/>
                </a:lnTo>
                <a:lnTo>
                  <a:pt x="8629" y="3148262"/>
                </a:lnTo>
                <a:cubicBezTo>
                  <a:pt x="219065" y="2717837"/>
                  <a:pt x="543026" y="2202269"/>
                  <a:pt x="897444" y="2027274"/>
                </a:cubicBezTo>
                <a:cubicBezTo>
                  <a:pt x="1464514" y="1747283"/>
                  <a:pt x="2765231" y="2300177"/>
                  <a:pt x="3172812" y="2059172"/>
                </a:cubicBezTo>
                <a:cubicBezTo>
                  <a:pt x="3580393" y="1818167"/>
                  <a:pt x="3071803" y="926804"/>
                  <a:pt x="3342933" y="581246"/>
                </a:cubicBezTo>
                <a:cubicBezTo>
                  <a:pt x="3549457" y="318029"/>
                  <a:pt x="4135386" y="76402"/>
                  <a:pt x="4518022" y="2043"/>
                </a:cubicBezTo>
                <a:close/>
              </a:path>
            </a:pathLst>
          </a:custGeom>
          <a:solidFill>
            <a:schemeClr val="lt1">
              <a:alpha val="1372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Style slide layout">
  <p:cSld name="14_Style slide layout">
    <p:bg>
      <p:bgPr>
        <a:solidFill>
          <a:schemeClr val="lt1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"/>
          <p:cNvSpPr>
            <a:spLocks noGrp="1"/>
          </p:cNvSpPr>
          <p:nvPr>
            <p:ph type="pic" idx="2"/>
          </p:nvPr>
        </p:nvSpPr>
        <p:spPr>
          <a:xfrm>
            <a:off x="3342684" y="0"/>
            <a:ext cx="8499171" cy="6278992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tyle slide layout">
  <p:cSld name="3_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tyle slide layout">
  <p:cSld name="4_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tyle slide layout">
  <p:cSld name="6_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tyle slide layout">
  <p:cSld name="7_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Style slide layout">
  <p:cSld name="8_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Style slide layout">
  <p:cSld name="9_Style slide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3" r:id="rId10"/>
    <p:sldLayoutId id="2147483664" r:id="rId11"/>
    <p:sldLayoutId id="214748366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-1" y="2065866"/>
            <a:ext cx="12191999" cy="2878667"/>
          </a:xfrm>
          <a:prstGeom prst="rect">
            <a:avLst/>
          </a:prstGeom>
          <a:solidFill>
            <a:schemeClr val="tx2">
              <a:lumMod val="10000"/>
              <a:alpha val="61961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8" name="Google Shape;248;p22"/>
          <p:cNvSpPr/>
          <p:nvPr/>
        </p:nvSpPr>
        <p:spPr>
          <a:xfrm rot="8155742">
            <a:off x="-282191" y="5739752"/>
            <a:ext cx="1910559" cy="983402"/>
          </a:xfrm>
          <a:custGeom>
            <a:avLst/>
            <a:gdLst/>
            <a:ahLst/>
            <a:cxnLst/>
            <a:rect l="l" t="t" r="r" b="b"/>
            <a:pathLst>
              <a:path w="1910559" h="983402" extrusionOk="0">
                <a:moveTo>
                  <a:pt x="283190" y="920633"/>
                </a:moveTo>
                <a:cubicBezTo>
                  <a:pt x="272645" y="907855"/>
                  <a:pt x="263904" y="893532"/>
                  <a:pt x="257358" y="878055"/>
                </a:cubicBezTo>
                <a:lnTo>
                  <a:pt x="243803" y="810919"/>
                </a:lnTo>
                <a:lnTo>
                  <a:pt x="257358" y="743781"/>
                </a:lnTo>
                <a:cubicBezTo>
                  <a:pt x="283542" y="681873"/>
                  <a:pt x="344841" y="638435"/>
                  <a:pt x="416286" y="638435"/>
                </a:cubicBezTo>
                <a:lnTo>
                  <a:pt x="539674" y="638435"/>
                </a:lnTo>
                <a:lnTo>
                  <a:pt x="551566" y="636034"/>
                </a:lnTo>
                <a:cubicBezTo>
                  <a:pt x="610101" y="611276"/>
                  <a:pt x="651172" y="553317"/>
                  <a:pt x="651172" y="485765"/>
                </a:cubicBezTo>
                <a:lnTo>
                  <a:pt x="651173" y="485764"/>
                </a:lnTo>
                <a:cubicBezTo>
                  <a:pt x="651173" y="435101"/>
                  <a:pt x="628070" y="389833"/>
                  <a:pt x="591825" y="359920"/>
                </a:cubicBezTo>
                <a:lnTo>
                  <a:pt x="567177" y="344965"/>
                </a:lnTo>
                <a:lnTo>
                  <a:pt x="172483" y="344965"/>
                </a:lnTo>
                <a:cubicBezTo>
                  <a:pt x="101038" y="344966"/>
                  <a:pt x="39739" y="301527"/>
                  <a:pt x="13555" y="239620"/>
                </a:cubicBezTo>
                <a:lnTo>
                  <a:pt x="0" y="172482"/>
                </a:lnTo>
                <a:lnTo>
                  <a:pt x="13555" y="105345"/>
                </a:lnTo>
                <a:cubicBezTo>
                  <a:pt x="39739" y="43438"/>
                  <a:pt x="101038" y="0"/>
                  <a:pt x="172483" y="0"/>
                </a:cubicBezTo>
                <a:lnTo>
                  <a:pt x="1398516" y="0"/>
                </a:lnTo>
                <a:lnTo>
                  <a:pt x="1910559" y="495702"/>
                </a:lnTo>
                <a:lnTo>
                  <a:pt x="1438424" y="983402"/>
                </a:lnTo>
                <a:lnTo>
                  <a:pt x="416286" y="983401"/>
                </a:lnTo>
                <a:cubicBezTo>
                  <a:pt x="362703" y="983401"/>
                  <a:pt x="314826" y="958967"/>
                  <a:pt x="283190" y="920633"/>
                </a:cubicBezTo>
                <a:close/>
              </a:path>
            </a:pathLst>
          </a:custGeom>
          <a:solidFill>
            <a:schemeClr val="lt1">
              <a:alpha val="2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221F751-3C5B-4561-AD14-8637C5B66736}"/>
              </a:ext>
            </a:extLst>
          </p:cNvPr>
          <p:cNvSpPr txBox="1"/>
          <p:nvPr/>
        </p:nvSpPr>
        <p:spPr>
          <a:xfrm>
            <a:off x="2351314" y="2535703"/>
            <a:ext cx="9840684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4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Тема 2. </a:t>
            </a:r>
          </a:p>
          <a:p>
            <a:r>
              <a:rPr lang="ru-RU" altLang="ko-KR" sz="4000" dirty="0" smtClean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Графитовые </a:t>
            </a:r>
            <a:r>
              <a:rPr lang="ru-RU" altLang="ko-KR" sz="4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карандаши </a:t>
            </a:r>
          </a:p>
          <a:p>
            <a:r>
              <a:rPr lang="ru-RU" altLang="ko-KR" sz="4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разной твердости и мягкости</a:t>
            </a:r>
            <a:endParaRPr lang="ko-KR" altLang="en-US" sz="4800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="" xmlns:a16="http://schemas.microsoft.com/office/drawing/2014/main" id="{F1978DC7-2159-40E0-A5D4-88F414868797}"/>
              </a:ext>
            </a:extLst>
          </p:cNvPr>
          <p:cNvSpPr/>
          <p:nvPr/>
        </p:nvSpPr>
        <p:spPr>
          <a:xfrm>
            <a:off x="1298075" y="2535703"/>
            <a:ext cx="952755" cy="62616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0" name="Picture 2" descr="https://papik.pro/uploads/posts/2023-02/1676555555_papik-pro-p-risunok-v-tone-prostogo-karandasha-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416" y="7936"/>
            <a:ext cx="9788223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89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536213"/>
            <a:ext cx="12192000" cy="19617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7501" y="313056"/>
            <a:ext cx="4036996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Google Shape;270;p23"/>
          <p:cNvSpPr/>
          <p:nvPr/>
        </p:nvSpPr>
        <p:spPr>
          <a:xfrm>
            <a:off x="4077501" y="333375"/>
            <a:ext cx="4036995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ЗАКЛЮЧЕНИЕ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3"/>
          <p:cNvSpPr/>
          <p:nvPr/>
        </p:nvSpPr>
        <p:spPr>
          <a:xfrm>
            <a:off x="599550" y="1514737"/>
            <a:ext cx="3279113" cy="470315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indent="-51435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П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режде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чем рисовать, подумайте, к какой части шкалы тона будет тяготеть ваш будущий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рисунок. 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ru-RU" sz="18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Сразу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определитесь: будет он светлым, тёмным, серым или в нём отразятся все 3 тональных характеристики, то есть он будет комбинированным. Это поможет подобрать диапазон карандашей для рисования по мягкости и качеству.</a:t>
            </a:r>
            <a:endParaRPr lang="ru-RU" sz="18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2" name="Picture 4" descr="https://i.pinimg.com/originals/7f/c6/57/7fc6575d060d974eca5b24b4fbf621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501" y="1104795"/>
            <a:ext cx="7512441" cy="552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19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536213"/>
            <a:ext cx="12192000" cy="19617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5150" y="333375"/>
            <a:ext cx="11356484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Google Shape;270;p23"/>
          <p:cNvSpPr/>
          <p:nvPr/>
        </p:nvSpPr>
        <p:spPr>
          <a:xfrm>
            <a:off x="565151" y="333375"/>
            <a:ext cx="11356483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358775" algn="ctr"/>
            <a:r>
              <a:rPr lang="ru-RU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КАРАНДАШИ РАЗНОЙ ТВЕРДОСТИ И МЯГКОСТИ</a:t>
            </a:r>
            <a:endParaRPr lang="ru-RU" sz="2400" b="1" dirty="0">
              <a:solidFill>
                <a:schemeClr val="accent6">
                  <a:lumMod val="90000"/>
                  <a:lumOff val="1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3"/>
          <p:cNvSpPr/>
          <p:nvPr/>
        </p:nvSpPr>
        <p:spPr>
          <a:xfrm>
            <a:off x="8593159" y="2260879"/>
            <a:ext cx="3328474" cy="4020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Карандаши разной твердости —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это особая категория карандашей, которые отличаются своей мягкостью или жесткостью грифеля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</a:p>
          <a:p>
            <a:endParaRPr lang="ru-RU" sz="2000" b="1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Твердость и мягкость карандашей —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один из ключевых факторов, влияющих на качество рисунка. </a:t>
            </a:r>
            <a:endParaRPr lang="en-US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endParaRPr lang="en-US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https://prorospis.ru/images/file/0024/65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1" y="1412067"/>
            <a:ext cx="8028007" cy="486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4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536213"/>
            <a:ext cx="12192000" cy="19617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5150" y="333375"/>
            <a:ext cx="11356484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Google Shape;270;p23"/>
          <p:cNvSpPr/>
          <p:nvPr/>
        </p:nvSpPr>
        <p:spPr>
          <a:xfrm>
            <a:off x="565151" y="333375"/>
            <a:ext cx="11356483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358775" algn="ctr"/>
            <a:r>
              <a:rPr lang="ru-RU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МАРКИРОВКА КАРАНДАШЕЙ</a:t>
            </a:r>
            <a:endParaRPr lang="ru-RU" sz="2400" b="1" dirty="0">
              <a:solidFill>
                <a:schemeClr val="accent6">
                  <a:lumMod val="90000"/>
                  <a:lumOff val="1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3"/>
          <p:cNvSpPr/>
          <p:nvPr/>
        </p:nvSpPr>
        <p:spPr>
          <a:xfrm>
            <a:off x="565151" y="1326378"/>
            <a:ext cx="4955683" cy="5332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Российские карандаши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 -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мягкий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 -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твердый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ТМ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– </a:t>
            </a:r>
            <a:r>
              <a:rPr lang="ru-RU" sz="2000" dirty="0" err="1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твердомягкий</a:t>
            </a:r>
            <a:endParaRPr lang="ru-RU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Европейские карандаши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Н  (</a:t>
            </a:r>
            <a:r>
              <a:rPr lang="ru-RU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Hardness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"жесткий") -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твердый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  (</a:t>
            </a:r>
            <a:r>
              <a:rPr lang="ru-RU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Blackness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"черный") -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мягкий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HB -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средний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 (</a:t>
            </a:r>
            <a:r>
              <a:rPr lang="ru-RU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Fine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point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"деталь") - по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жесткости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между </a:t>
            </a:r>
            <a:r>
              <a:rPr lang="ru-RU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твердомягким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и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твердым</a:t>
            </a:r>
            <a:endParaRPr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0" name="Picture 2" descr="https://avatars.mds.yandex.net/get-mpic/4343007/img_id1665223447695423105.jpeg/or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754" y="1215847"/>
            <a:ext cx="5500880" cy="239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mpic/4362548/img_id6237996132598491554.jpeg/or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74841" y="2412380"/>
            <a:ext cx="2992706" cy="550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77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apik.pro/uploads/posts/2021-12/1640478489_67-papik-pro-p-krasivie-risunki-golovi-6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6" r="1246"/>
          <a:stretch/>
        </p:blipFill>
        <p:spPr bwMode="auto">
          <a:xfrm>
            <a:off x="0" y="1766600"/>
            <a:ext cx="5716938" cy="408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536213"/>
            <a:ext cx="12192000" cy="19617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5150" y="333375"/>
            <a:ext cx="11356484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Google Shape;270;p23"/>
          <p:cNvSpPr/>
          <p:nvPr/>
        </p:nvSpPr>
        <p:spPr>
          <a:xfrm>
            <a:off x="565151" y="333375"/>
            <a:ext cx="11356483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358775" algn="ctr"/>
            <a:r>
              <a:rPr lang="ru-RU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ДЛЯ ЧЕГО НУЖНЫ КАРАНДАШИ РАЗНОЙ ТВЕРДОСТИ И МЯГКОСТИ</a:t>
            </a:r>
            <a:endParaRPr lang="ru-RU" sz="2400" b="1" dirty="0">
              <a:solidFill>
                <a:schemeClr val="accent6">
                  <a:lumMod val="90000"/>
                  <a:lumOff val="1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3"/>
          <p:cNvSpPr/>
          <p:nvPr/>
        </p:nvSpPr>
        <p:spPr>
          <a:xfrm>
            <a:off x="5968720" y="1404860"/>
            <a:ext cx="5949837" cy="480502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Легко отличить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близкие по светлоте зелёный и красный оттенки, а вот между двумя серыми пятнами разницу уловить сложнее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</a:p>
          <a:p>
            <a:endParaRPr lang="ru-RU" sz="18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Любое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обучение рисованию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начинают с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основы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рисунка: уметь строить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предметы насквозь,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моделировать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форму, объём, пространство в рисунке при помощи тона.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Также нужно уметь сравнивать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оттенки тона в разных частях натюрморта или портрета, находить разницу между ними, даже если она минимальна, и распределять их точно по своим местам. </a:t>
            </a:r>
            <a:endParaRPr lang="ru-RU" sz="18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endParaRPr lang="ru-RU" sz="18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Для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этого и нужна разная мягкость карандашей: сложно одним карандашом передать точно тёмные, средние и светлые тона - для каждой тональной зоны своя мягкость грифеля. Для тёмных - от 4B; для серых оттенков - H-3B; для светлых - от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2H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до F.</a:t>
            </a:r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404860"/>
            <a:ext cx="5716938" cy="4805021"/>
          </a:xfrm>
          <a:prstGeom prst="rect">
            <a:avLst/>
          </a:prstGeom>
          <a:noFill/>
          <a:ln>
            <a:solidFill>
              <a:schemeClr val="accent6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9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3349" y="0"/>
            <a:ext cx="12192000" cy="125781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5150" y="333375"/>
            <a:ext cx="4710235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Google Shape;270;p23"/>
          <p:cNvSpPr/>
          <p:nvPr/>
        </p:nvSpPr>
        <p:spPr>
          <a:xfrm>
            <a:off x="565152" y="333375"/>
            <a:ext cx="4710234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358775" algn="ctr"/>
            <a:r>
              <a:rPr lang="ru-RU" sz="2400" b="1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ТВЕРДЫЕ КАРАНДАШИ</a:t>
            </a:r>
            <a:endParaRPr lang="ru-RU" sz="2400" b="1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3"/>
          <p:cNvSpPr/>
          <p:nvPr/>
        </p:nvSpPr>
        <p:spPr>
          <a:xfrm>
            <a:off x="3527364" y="1257816"/>
            <a:ext cx="4710234" cy="128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Твердые </a:t>
            </a:r>
            <a:r>
              <a:rPr lang="ru-RU" sz="2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карандаши —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карандаши с твердым грифелем, создающим светлые и четкие линии. 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89577" y="304381"/>
            <a:ext cx="5126318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 Т (H) ДО 9Т (9H)</a:t>
            </a:r>
            <a:endParaRPr lang="ru-RU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5275385" y="405963"/>
            <a:ext cx="1214192" cy="4566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Google Shape;271;p23"/>
          <p:cNvSpPr/>
          <p:nvPr/>
        </p:nvSpPr>
        <p:spPr>
          <a:xfrm>
            <a:off x="2170444" y="3195334"/>
            <a:ext cx="7847763" cy="3185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для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рисования твердых предметов с четкими контурами (камень,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металл, гипс)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для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проведения тонких линий на готовом рисунке поверх затененных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или для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прорисовки прядей в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волосах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в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начале для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штриховки, поэтому самые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сухие линии получаются при использовании твердого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карандаша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е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сли нажать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слишком сильно,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можно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повредить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бумагу</a:t>
            </a:r>
          </a:p>
        </p:txBody>
      </p:sp>
      <p:sp>
        <p:nvSpPr>
          <p:cNvPr id="18" name="Google Shape;270;p23"/>
          <p:cNvSpPr/>
          <p:nvPr/>
        </p:nvSpPr>
        <p:spPr>
          <a:xfrm>
            <a:off x="1" y="2540654"/>
            <a:ext cx="12188650" cy="43365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2400" b="1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ИСПОЛЬЗУЕТСЯ</a:t>
            </a:r>
            <a:endParaRPr lang="ru-RU" sz="2400" b="1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47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3349" y="0"/>
            <a:ext cx="12192000" cy="125781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5150" y="333375"/>
            <a:ext cx="4710235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Google Shape;270;p23"/>
          <p:cNvSpPr/>
          <p:nvPr/>
        </p:nvSpPr>
        <p:spPr>
          <a:xfrm>
            <a:off x="565152" y="333375"/>
            <a:ext cx="4710234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358775" algn="ctr"/>
            <a:r>
              <a:rPr lang="ru-RU" sz="2400" b="1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МЯГКИЕ КАРАНДАШИ</a:t>
            </a:r>
            <a:endParaRPr lang="ru-RU"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3"/>
          <p:cNvSpPr/>
          <p:nvPr/>
        </p:nvSpPr>
        <p:spPr>
          <a:xfrm>
            <a:off x="1986232" y="1257815"/>
            <a:ext cx="7792497" cy="128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Мягкие карандаши —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содержат больше графита, благодаря чему их след на бумаге более насыщенный и интенсивный. Они идеально подходят для создания мягких тонов, теней и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градиентов.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89577" y="304381"/>
            <a:ext cx="5126318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 М (В) ДО 9 М (В)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5275385" y="405963"/>
            <a:ext cx="1214192" cy="45667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Google Shape;271;p23"/>
          <p:cNvSpPr/>
          <p:nvPr/>
        </p:nvSpPr>
        <p:spPr>
          <a:xfrm>
            <a:off x="2170444" y="3195334"/>
            <a:ext cx="7847763" cy="3185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для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создания теней и мягких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тонов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д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ля создания различных эффектов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на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бумаге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для создания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более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темных, насыщенных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и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глубоких линий</a:t>
            </a:r>
            <a:endParaRPr lang="en-US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ч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ем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мягче карандаш, тем темнее и насыщеннее получаемый им след на бумаге, а также тем шире диапазон оттенков можно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создать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8" name="Google Shape;270;p23"/>
          <p:cNvSpPr/>
          <p:nvPr/>
        </p:nvSpPr>
        <p:spPr>
          <a:xfrm>
            <a:off x="1" y="2540654"/>
            <a:ext cx="12188650" cy="4336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ИСПОЛЬЗУЕТСЯ</a:t>
            </a:r>
            <a:endParaRPr lang="ru-RU"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458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536213"/>
            <a:ext cx="12192000" cy="19617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5150" y="333375"/>
            <a:ext cx="4036996" cy="5905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Google Shape;270;p23"/>
          <p:cNvSpPr/>
          <p:nvPr/>
        </p:nvSpPr>
        <p:spPr>
          <a:xfrm>
            <a:off x="565152" y="333375"/>
            <a:ext cx="4036994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2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УПРАЖНЕНИЕ “ШКАЛА”</a:t>
            </a:r>
            <a:endParaRPr lang="ru-RU" sz="2400" b="1" dirty="0">
              <a:solidFill>
                <a:schemeClr val="accent6">
                  <a:lumMod val="90000"/>
                  <a:lumOff val="1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3"/>
          <p:cNvSpPr/>
          <p:nvPr/>
        </p:nvSpPr>
        <p:spPr>
          <a:xfrm>
            <a:off x="640967" y="3957143"/>
            <a:ext cx="11296907" cy="240251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поможет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видеть 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и передавать оттенки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тона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8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поможет сориентироваться, какой темноты будет какое пятно в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рисунке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8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поможет сравнить оттенки тона между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собой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8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научит управляться (рисовать) карандашами разной мягкости из разных наборов и комбинировать их в занятиях рисованием.</a:t>
            </a:r>
            <a:endParaRPr lang="ru-RU" sz="1800" dirty="0" smtClean="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https://ofisomaniya.ru/upload/medialibrary/047/047bcb9cc2c832da3c71eb1aae91295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96"/>
          <a:stretch/>
        </p:blipFill>
        <p:spPr bwMode="auto">
          <a:xfrm>
            <a:off x="460375" y="1457011"/>
            <a:ext cx="11477500" cy="208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0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4" name="Picture 2" descr="https://i08.fotocdn.net/s206/d42fb739a62d635e/public_pin_l/24060598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13" y="0"/>
            <a:ext cx="112184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90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3" descr="Контрастность текста - контраст основных штрихов к соединительному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https://i.pinimg.com/originals/fb/a3/e5/fba3e5fd5ae81f48ed08bdfb1a46c7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454" y="0"/>
            <a:ext cx="6787837" cy="678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69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bstract bubbl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F0074"/>
      </a:accent1>
      <a:accent2>
        <a:srgbClr val="B600E0"/>
      </a:accent2>
      <a:accent3>
        <a:srgbClr val="2FD0BC"/>
      </a:accent3>
      <a:accent4>
        <a:srgbClr val="6166F0"/>
      </a:accent4>
      <a:accent5>
        <a:srgbClr val="D8D8D8"/>
      </a:accent5>
      <a:accent6>
        <a:srgbClr val="262626"/>
      </a:accent6>
      <a:hlink>
        <a:srgbClr val="BFBFBF"/>
      </a:hlink>
      <a:folHlink>
        <a:srgbClr val="BFBF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2924</TotalTime>
  <Words>563</Words>
  <Application>Microsoft Office PowerPoint</Application>
  <PresentationFormat>Произвольный</PresentationFormat>
  <Paragraphs>64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Cover and End Slide Master</vt:lpstr>
      <vt:lpstr>Contents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Antony</cp:lastModifiedBy>
  <cp:revision>272</cp:revision>
  <dcterms:modified xsi:type="dcterms:W3CDTF">2023-11-11T18:37:56Z</dcterms:modified>
</cp:coreProperties>
</file>