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sldIdLst>
    <p:sldId id="256" r:id="rId2"/>
    <p:sldId id="257" r:id="rId3"/>
    <p:sldId id="258" r:id="rId4"/>
    <p:sldId id="259" r:id="rId5"/>
    <p:sldId id="268" r:id="rId6"/>
    <p:sldId id="269" r:id="rId7"/>
    <p:sldId id="261" r:id="rId8"/>
    <p:sldId id="262" r:id="rId9"/>
    <p:sldId id="271" r:id="rId10"/>
    <p:sldId id="270" r:id="rId11"/>
    <p:sldId id="263" r:id="rId12"/>
    <p:sldId id="264" r:id="rId13"/>
    <p:sldId id="265" r:id="rId14"/>
    <p:sldId id="26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28599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Роль и место ЛФК в физическом воспитании школьников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5602" name="Picture 2" descr="C:\Users\comp\Desktop\Доверие\Доверие\Снятие стресса конференция\images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22" y="4143356"/>
            <a:ext cx="2928958" cy="2714644"/>
          </a:xfrm>
          <a:prstGeom prst="rect">
            <a:avLst/>
          </a:prstGeom>
          <a:noFill/>
        </p:spPr>
      </p:pic>
      <p:pic>
        <p:nvPicPr>
          <p:cNvPr id="25603" name="Picture 3" descr="C:\Users\comp\Desktop\Доверие\Доверие\Снятие стресса конференция\лфк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0"/>
            <a:ext cx="3071834" cy="2214578"/>
          </a:xfrm>
          <a:prstGeom prst="rect">
            <a:avLst/>
          </a:prstGeom>
          <a:noFill/>
        </p:spPr>
      </p:pic>
      <p:pic>
        <p:nvPicPr>
          <p:cNvPr id="25604" name="Picture 4" descr="C:\Users\comp\Desktop\Доверие\Доверие\Снятие стресса конференция\Без названия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786" y="4286256"/>
            <a:ext cx="3286148" cy="2243141"/>
          </a:xfrm>
          <a:prstGeom prst="rect">
            <a:avLst/>
          </a:prstGeom>
          <a:noFill/>
        </p:spPr>
      </p:pic>
      <p:pic>
        <p:nvPicPr>
          <p:cNvPr id="25605" name="Picture 5" descr="C:\Users\comp\Desktop\Доверие\Доверие\Снятие стресса конференция\Без названия (1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00694" y="428604"/>
            <a:ext cx="2714644" cy="18145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800" b="1" dirty="0" smtClean="0"/>
              <a:t>       Дети, имеющие нарушения осанки и стопы </a:t>
            </a:r>
            <a:r>
              <a:rPr lang="ru-RU" sz="2800" dirty="0" smtClean="0"/>
              <a:t>отличаются невысокой двигательной активностью, общей медлительностью, повышенной утомляемостью и истощаемостью. Для устранения таких нарушений необходимо вести определенную работу, которая предполагает два направления: профилактика и коррекция.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Перед руководителями специальных медицинских групп школьников встают  задачи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улучшение </a:t>
            </a:r>
            <a:r>
              <a:rPr lang="ru-RU" dirty="0"/>
              <a:t>функционального состояния и предупреждение прогрессирования болезни; </a:t>
            </a:r>
            <a:endParaRPr lang="ru-RU" dirty="0" smtClean="0"/>
          </a:p>
          <a:p>
            <a:r>
              <a:rPr lang="ru-RU" dirty="0" smtClean="0"/>
              <a:t>повышение </a:t>
            </a:r>
            <a:r>
              <a:rPr lang="ru-RU" dirty="0"/>
              <a:t>физической и умственной работоспособности</a:t>
            </a:r>
            <a:r>
              <a:rPr lang="ru-RU" dirty="0" smtClean="0"/>
              <a:t>,</a:t>
            </a:r>
          </a:p>
          <a:p>
            <a:r>
              <a:rPr lang="ru-RU" dirty="0" smtClean="0"/>
              <a:t> </a:t>
            </a:r>
            <a:r>
              <a:rPr lang="ru-RU" dirty="0"/>
              <a:t>адаптация к внешним факторам; </a:t>
            </a:r>
            <a:endParaRPr lang="ru-RU" dirty="0" smtClean="0"/>
          </a:p>
          <a:p>
            <a:r>
              <a:rPr lang="ru-RU" dirty="0" smtClean="0"/>
              <a:t>снятие </a:t>
            </a:r>
            <a:r>
              <a:rPr lang="ru-RU" dirty="0"/>
              <a:t>утомления и повышение адаптационных возможностей; </a:t>
            </a:r>
            <a:endParaRPr lang="ru-RU" dirty="0" smtClean="0"/>
          </a:p>
          <a:p>
            <a:r>
              <a:rPr lang="ru-RU" dirty="0" smtClean="0"/>
              <a:t>воспитание </a:t>
            </a:r>
            <a:r>
              <a:rPr lang="ru-RU" dirty="0"/>
              <a:t>устойчивой потребности в закаливании, занятиях оздоровительной физкультурой.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700" b="1" dirty="0"/>
              <a:t>Программа тренировок ЛФК строится так, чтобы принести пользу учащемуся</a:t>
            </a:r>
            <a:r>
              <a:rPr lang="ru-RU" sz="2700" b="1" dirty="0" smtClean="0"/>
              <a:t>. Необходимо </a:t>
            </a:r>
            <a:r>
              <a:rPr lang="ru-RU" sz="2700" b="1" dirty="0"/>
              <a:t>придерживаться следующих принципов</a:t>
            </a:r>
            <a:r>
              <a:rPr lang="ru-RU" sz="2700" dirty="0"/>
              <a:t>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fontAlgn="t"/>
            <a:r>
              <a:rPr lang="ru-RU" sz="3400" dirty="0" smtClean="0"/>
              <a:t> </a:t>
            </a:r>
            <a:r>
              <a:rPr lang="ru-RU" sz="3400" dirty="0"/>
              <a:t>Индивидуализация в методике и дозировке физических упражнений в зависимости от особенностей заболевания и общего состояния организма;</a:t>
            </a:r>
          </a:p>
          <a:p>
            <a:pPr fontAlgn="t"/>
            <a:r>
              <a:rPr lang="ru-RU" sz="3400" dirty="0" smtClean="0"/>
              <a:t> </a:t>
            </a:r>
            <a:r>
              <a:rPr lang="ru-RU" sz="3400" dirty="0"/>
              <a:t>Системность воздействия с обеспечением определенного подбора упражнений и последовательности их применения;</a:t>
            </a:r>
          </a:p>
          <a:p>
            <a:pPr fontAlgn="t"/>
            <a:r>
              <a:rPr lang="ru-RU" sz="3400" dirty="0" smtClean="0"/>
              <a:t> </a:t>
            </a:r>
            <a:r>
              <a:rPr lang="ru-RU" sz="3400" dirty="0"/>
              <a:t>Регулярность воздействия, так как только регулярное применение физических упражнений обеспечивает развитие функциональных возможностей организма;</a:t>
            </a:r>
          </a:p>
          <a:p>
            <a:pPr fontAlgn="t"/>
            <a:r>
              <a:rPr lang="ru-RU" sz="3400" dirty="0" smtClean="0"/>
              <a:t> </a:t>
            </a:r>
            <a:r>
              <a:rPr lang="ru-RU" sz="3400" dirty="0"/>
              <a:t>Длительность применения физических упражнений, так как восстановление нарушенных функций основных систем организма занимающихся возможно лишь при условии длительного повторения упражнений;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4525963"/>
          </a:xfrm>
        </p:spPr>
        <p:txBody>
          <a:bodyPr>
            <a:normAutofit fontScale="85000" lnSpcReduction="20000"/>
          </a:bodyPr>
          <a:lstStyle/>
          <a:p>
            <a:pPr fontAlgn="t"/>
            <a:r>
              <a:rPr lang="ru-RU" dirty="0" smtClean="0"/>
              <a:t> Нарастание физической нагрузки в процессе занятий;</a:t>
            </a:r>
          </a:p>
          <a:p>
            <a:pPr fontAlgn="t"/>
            <a:r>
              <a:rPr lang="ru-RU" dirty="0" smtClean="0"/>
              <a:t>Разнообразие и новизна в подборе и применении физических упражнений (10-15 % упражнений обновляются, а 85-90 % повторяются);</a:t>
            </a:r>
          </a:p>
          <a:p>
            <a:pPr fontAlgn="t"/>
            <a:r>
              <a:rPr lang="ru-RU" dirty="0" smtClean="0"/>
              <a:t> Умеренность воздействия физических упражнений, т.е. умеренная, но более продолжительная или фазовая физическая нагрузка более оправдана, чем усиленная и концентрированная;</a:t>
            </a:r>
          </a:p>
          <a:p>
            <a:pPr fontAlgn="t"/>
            <a:r>
              <a:rPr lang="ru-RU" dirty="0" smtClean="0"/>
              <a:t>Соблюдение цикличности при выполнении физической нагрузки в соответствии с показаниями — физические упражнения чередуются с отдыхом;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/>
              <a:t>Под </a:t>
            </a:r>
            <a:r>
              <a:rPr lang="ru-RU" b="1" dirty="0"/>
              <a:t>воздействием физических упражнений </a:t>
            </a:r>
            <a:r>
              <a:rPr lang="ru-RU" dirty="0"/>
              <a:t>выравнивается течение основных нервных процессов. </a:t>
            </a:r>
            <a:r>
              <a:rPr lang="ru-RU" dirty="0" smtClean="0"/>
              <a:t>ЛФК </a:t>
            </a:r>
            <a:r>
              <a:rPr lang="ru-RU" dirty="0"/>
              <a:t>оказывает стимулирующее влияние на обмен веществ. Регулярные физические упражнения повышают иммунобиологические свойства организма, ферментную активность и устойчивость к </a:t>
            </a:r>
            <a:r>
              <a:rPr lang="ru-RU" dirty="0" smtClean="0"/>
              <a:t>заболеваниям.</a:t>
            </a:r>
            <a:endParaRPr lang="ru-RU" dirty="0"/>
          </a:p>
          <a:p>
            <a:r>
              <a:rPr lang="ru-RU" dirty="0"/>
              <a:t>Таким образом, </a:t>
            </a:r>
            <a:r>
              <a:rPr lang="ru-RU" b="1" dirty="0"/>
              <a:t>лечебная физкультура способствует </a:t>
            </a:r>
            <a:r>
              <a:rPr lang="ru-RU" dirty="0"/>
              <a:t>восстановлению как физических, так и психических сил, стимулируют процесс роста, развития и формирования организма, адаптации организма ребенка на физические нагрузки, стимулируют умственную деятельность, деятельность всех систем </a:t>
            </a:r>
            <a:r>
              <a:rPr lang="ru-RU" dirty="0" smtClean="0"/>
              <a:t>орган.</a:t>
            </a:r>
            <a:endParaRPr lang="ru-RU" dirty="0"/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 smtClean="0"/>
              <a:t>                        </a:t>
            </a:r>
            <a:r>
              <a:rPr lang="ru-RU" b="1" dirty="0" smtClean="0"/>
              <a:t>Спасибо за внимание!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>
            <a:normAutofit fontScale="62500" lnSpcReduction="20000"/>
          </a:bodyPr>
          <a:lstStyle/>
          <a:p>
            <a:pPr fontAlgn="t">
              <a:buNone/>
            </a:pPr>
            <a:r>
              <a:rPr lang="ru-RU" dirty="0" smtClean="0"/>
              <a:t>           </a:t>
            </a:r>
            <a:r>
              <a:rPr lang="ru-RU" b="1" dirty="0" smtClean="0"/>
              <a:t>Проблема </a:t>
            </a:r>
            <a:r>
              <a:rPr lang="ru-RU" b="1" dirty="0"/>
              <a:t>здоровья человека была актуальной во все времена </a:t>
            </a:r>
            <a:r>
              <a:rPr lang="ru-RU" dirty="0"/>
              <a:t>и остается актуальной по сей день среди всех возрастных групп. Современные условия жизни оказывают огромное влияние на физическую активность детей, что проявляется в снижении их физического </a:t>
            </a:r>
            <a:r>
              <a:rPr lang="ru-RU" dirty="0" smtClean="0"/>
              <a:t>развития.</a:t>
            </a:r>
          </a:p>
          <a:p>
            <a:pPr fontAlgn="t">
              <a:buNone/>
            </a:pPr>
            <a:r>
              <a:rPr lang="ru-RU" dirty="0"/>
              <a:t> </a:t>
            </a:r>
            <a:r>
              <a:rPr lang="ru-RU" dirty="0" smtClean="0"/>
              <a:t>          </a:t>
            </a:r>
            <a:r>
              <a:rPr lang="ru-RU" b="1" dirty="0" smtClean="0"/>
              <a:t>Физическая </a:t>
            </a:r>
            <a:r>
              <a:rPr lang="ru-RU" b="1" dirty="0"/>
              <a:t>культура и спорт играют важную роль </a:t>
            </a:r>
            <a:r>
              <a:rPr lang="ru-RU" dirty="0"/>
              <a:t>в жизни современного человека. Они способствуют  развитию двигательных и интеллектуальных способностей, сохранению и укреплению здоровья, формированию культуры здорового образа жизни. Занятия физической культурой и спортом располагают большими оздоровительными, воспитательными и образовательными возможностями.</a:t>
            </a:r>
          </a:p>
          <a:p>
            <a:pPr fontAlgn="t">
              <a:buNone/>
            </a:pPr>
            <a:r>
              <a:rPr lang="ru-RU" dirty="0" smtClean="0"/>
              <a:t>          Но</a:t>
            </a:r>
            <a:r>
              <a:rPr lang="ru-RU" dirty="0"/>
              <a:t>, к сожалению, в последние годы отмечается устойчивая тенденция к ухудшению показателей здоровья обучающихся. На сегодняшний день статистика заболеваемости среди населения нашей страны, в том числе и среди школьников, неуклонно растет</a:t>
            </a:r>
            <a:r>
              <a:rPr lang="ru-RU" dirty="0" smtClean="0"/>
              <a:t>.</a:t>
            </a:r>
            <a:endParaRPr lang="ru-RU" dirty="0"/>
          </a:p>
          <a:p>
            <a:pPr>
              <a:buNone/>
            </a:pPr>
            <a:r>
              <a:rPr lang="ru-RU" dirty="0" smtClean="0"/>
              <a:t>         По </a:t>
            </a:r>
            <a:r>
              <a:rPr lang="ru-RU" dirty="0"/>
              <a:t>многим физическим показателям здоровья нынешнее молодое поколение уступает своим сверстникам предыдущих лет.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8868"/>
            <a:ext cx="8229600" cy="3697295"/>
          </a:xfrm>
        </p:spPr>
        <p:txBody>
          <a:bodyPr>
            <a:normAutofit fontScale="85000" lnSpcReduction="10000"/>
          </a:bodyPr>
          <a:lstStyle/>
          <a:p>
            <a:pPr fontAlgn="base"/>
            <a:r>
              <a:rPr lang="ru-RU" b="1" dirty="0"/>
              <a:t>Лечебная физкультура (ЛФК) </a:t>
            </a:r>
            <a:r>
              <a:rPr lang="ru-RU" dirty="0"/>
              <a:t>– это научная медицинская дисциплина, изучающая средства физической культуры, используемые с лечебной целью. Таким образом, главное направление использования лечебной физкультуры – это воспитание культуры здоровья, призванное сыграть важнейшую роль в оздоровлении детей. </a:t>
            </a:r>
          </a:p>
          <a:p>
            <a:pPr fontAlgn="base"/>
            <a:r>
              <a:rPr lang="ru-RU" b="1" dirty="0"/>
              <a:t>В основе ЛФК </a:t>
            </a:r>
            <a:r>
              <a:rPr lang="ru-RU" dirty="0"/>
              <a:t>лежит использование основной биологической функции организма – движение.</a:t>
            </a:r>
          </a:p>
          <a:p>
            <a:endParaRPr lang="ru-RU" dirty="0"/>
          </a:p>
        </p:txBody>
      </p:sp>
      <p:pic>
        <p:nvPicPr>
          <p:cNvPr id="11265" name="Picture 1" descr="C:\Users\comp\Desktop\Доверие\Доверие\Снятие стресса конференция\images (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571480"/>
            <a:ext cx="2733675" cy="167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82660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Педиатры отмечают, что одно из первых мест среди всех отклонений в состоянии здоровья детей занимают нарушение осанки и плоскостопие.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85860"/>
            <a:ext cx="8229600" cy="4000529"/>
          </a:xfrm>
        </p:spPr>
        <p:txBody>
          <a:bodyPr>
            <a:normAutofit fontScale="92500" lnSpcReduction="20000"/>
          </a:bodyPr>
          <a:lstStyle/>
          <a:p>
            <a:endParaRPr lang="ru-RU" sz="2400" dirty="0" smtClean="0"/>
          </a:p>
          <a:p>
            <a:r>
              <a:rPr lang="ru-RU" sz="2400" b="1" dirty="0" smtClean="0"/>
              <a:t>Осанка</a:t>
            </a:r>
            <a:r>
              <a:rPr lang="ru-RU" sz="2400" dirty="0" smtClean="0"/>
              <a:t> </a:t>
            </a:r>
            <a:r>
              <a:rPr lang="ru-RU" sz="2400" dirty="0"/>
              <a:t>– это привычное положение тела в покое и при движении. Это умение человека держать свое тело в различных положениях. </a:t>
            </a:r>
            <a:r>
              <a:rPr lang="ru-RU" sz="2400" dirty="0" smtClean="0"/>
              <a:t>. Правильная осанка естественна и красива: туловище выпрямлено, голова поднята, плечи расправлены. Формируется </a:t>
            </a:r>
            <a:r>
              <a:rPr lang="ru-RU" sz="2400" dirty="0"/>
              <a:t>осанка с раннего детства и зависит от гармоничной работы мышц костной системы, связочно-суставного и нервно-мышечного аппарата, равномерности их развития. Чем раньше начнется профилактика и коррекция различных видов нарушений осанки, тем больше  вероятность того, что в школе у ребенка не возникнет проблем с повышенной утомляемостью, головными болями и болями в мышцах. </a:t>
            </a:r>
          </a:p>
        </p:txBody>
      </p:sp>
      <p:pic>
        <p:nvPicPr>
          <p:cNvPr id="4" name="Picture 1" descr="C:\Users\comp\Desktop\Доверие\Доверие\Снятие стресса конференция\mceclip0-160967351299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4786322"/>
            <a:ext cx="3357586" cy="1714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Описание простого комплекса (вариант лечебной физкультуры при нарушении осанки, сколиозе)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3500461"/>
          </a:xfrm>
        </p:spPr>
        <p:txBody>
          <a:bodyPr>
            <a:normAutofit fontScale="92500" lnSpcReduction="20000"/>
          </a:bodyPr>
          <a:lstStyle/>
          <a:p>
            <a:r>
              <a:rPr lang="ru-RU" sz="2800" dirty="0" smtClean="0"/>
              <a:t>Поза стоя. Поднять руки, сделать глубокий вдох, опустить руки. Выдохнуть. </a:t>
            </a:r>
          </a:p>
          <a:p>
            <a:r>
              <a:rPr lang="ru-RU" sz="2800" dirty="0" smtClean="0"/>
              <a:t>Лечь на пол и согнуть ноги. По очереди прижимать ноги к животу. </a:t>
            </a:r>
          </a:p>
          <a:p>
            <a:r>
              <a:rPr lang="ru-RU" sz="2800" dirty="0" smtClean="0"/>
              <a:t>Лежа на животе. «Лодочка» смотреть вниз.</a:t>
            </a:r>
          </a:p>
          <a:p>
            <a:r>
              <a:rPr lang="ru-RU" sz="2800" dirty="0" smtClean="0"/>
              <a:t>Встать прямо. Положить на спину гимнастическую палку. Прогнуться вперед. </a:t>
            </a:r>
          </a:p>
          <a:p>
            <a:r>
              <a:rPr lang="ru-RU" sz="2800" dirty="0" smtClean="0"/>
              <a:t>Выполнить упражнение «велосипед».</a:t>
            </a:r>
          </a:p>
          <a:p>
            <a:r>
              <a:rPr lang="ru-RU" sz="2800" dirty="0" smtClean="0"/>
              <a:t>Подниматься на носочках, стоя на полу.</a:t>
            </a:r>
          </a:p>
          <a:p>
            <a:endParaRPr lang="ru-RU" sz="2800" dirty="0"/>
          </a:p>
        </p:txBody>
      </p:sp>
      <p:pic>
        <p:nvPicPr>
          <p:cNvPr id="2049" name="Picture 1" descr="C:\Users\comp\Desktop\Доверие\Доверие\Снятие стресса конференция\images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5000636"/>
            <a:ext cx="3371850" cy="1352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 fontScale="85000" lnSpcReduction="10000"/>
          </a:bodyPr>
          <a:lstStyle/>
          <a:p>
            <a:pPr fontAlgn="base"/>
            <a:r>
              <a:rPr lang="ru-RU" dirty="0" smtClean="0"/>
              <a:t>На формирование осанки большое влияние оказывает состояние нижних  конечностей, в частности </a:t>
            </a:r>
            <a:r>
              <a:rPr lang="ru-RU" b="1" dirty="0" smtClean="0"/>
              <a:t>плоскостопие</a:t>
            </a:r>
            <a:r>
              <a:rPr lang="ru-RU" dirty="0" smtClean="0"/>
              <a:t>.</a:t>
            </a:r>
          </a:p>
          <a:p>
            <a:pPr fontAlgn="base"/>
            <a:r>
              <a:rPr lang="ru-RU" b="1" dirty="0" smtClean="0"/>
              <a:t>Плоскостопие – </a:t>
            </a:r>
            <a:r>
              <a:rPr lang="ru-RU" dirty="0" smtClean="0"/>
              <a:t>это деформация стопы, при которой происходит уплощение ее свода. Плоскостопие рассматривается как нарушение функций стопы, которое внешне проявляется в опущении сводов стопы, что вызвано ослаблением мышц и растяжением ее связок. Основной причиной развития плоскостопия является слабость мышц и связочного аппарата, принимающих участие в поддержании свода.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500042"/>
            <a:ext cx="8229600" cy="5483245"/>
          </a:xfrm>
        </p:spPr>
        <p:txBody>
          <a:bodyPr>
            <a:normAutofit fontScale="70000" lnSpcReduction="20000"/>
          </a:bodyPr>
          <a:lstStyle/>
          <a:p>
            <a:pPr fontAlgn="base"/>
            <a:r>
              <a:rPr lang="ru-RU" b="1" dirty="0"/>
              <a:t>Плоская стопа </a:t>
            </a:r>
            <a:r>
              <a:rPr lang="ru-RU" dirty="0"/>
              <a:t>может быть врожденной, а может образоваться в процессе жизни.  Основным средством профилактики и методом лечения плоскостопия является специальная гимнастика, направленная на укрепление связочно-мышечного аппарата стоп и голени.</a:t>
            </a:r>
          </a:p>
          <a:p>
            <a:pPr fontAlgn="base">
              <a:buNone/>
            </a:pPr>
            <a:r>
              <a:rPr lang="ru-RU" dirty="0"/>
              <a:t> </a:t>
            </a:r>
          </a:p>
          <a:p>
            <a:pPr fontAlgn="base"/>
            <a:r>
              <a:rPr lang="ru-RU" dirty="0"/>
              <a:t>В школьном возрасте стопа находится в стадии интенсивного развития, ее формирование еще не завершено, поэтому любые неблагоприятные внешние воздействия могут приводить к возникновению тех или иных функциональных отклонений.</a:t>
            </a:r>
          </a:p>
          <a:p>
            <a:pPr fontAlgn="base"/>
            <a:r>
              <a:rPr lang="ru-RU" b="1" dirty="0"/>
              <a:t>Обнаружить плоскостопие у детей можно простым способом</a:t>
            </a:r>
            <a:r>
              <a:rPr lang="ru-RU" dirty="0"/>
              <a:t>, намазав стопы ребенка краской и поставить ребенка на чистый лист бумаги. Если отпечаток свода стопы широкий, если нагрузка приходится на среднюю часть стопы, то это свидетельствует о плоскостопии. Также стоит обратить внимание на походку ребенка. Поводом для беспокойства является выкручивание носков наружу и «</a:t>
            </a:r>
            <a:r>
              <a:rPr lang="ru-RU" dirty="0" err="1"/>
              <a:t>вгибание</a:t>
            </a:r>
            <a:r>
              <a:rPr lang="ru-RU" dirty="0"/>
              <a:t>» стоп вовнутрь.</a:t>
            </a:r>
          </a:p>
          <a:p>
            <a:endParaRPr lang="ru-RU" dirty="0"/>
          </a:p>
        </p:txBody>
      </p:sp>
      <p:pic>
        <p:nvPicPr>
          <p:cNvPr id="8193" name="Picture 1" descr="C:\Users\comp\Desktop\Доверие\Доверие\Снятие стресса конференция\images (5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6578" y="5357826"/>
            <a:ext cx="2095529" cy="12858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428604"/>
            <a:ext cx="8229600" cy="5197493"/>
          </a:xfrm>
        </p:spPr>
        <p:txBody>
          <a:bodyPr>
            <a:normAutofit/>
          </a:bodyPr>
          <a:lstStyle/>
          <a:p>
            <a:pPr fontAlgn="base"/>
            <a:r>
              <a:rPr lang="ru-RU" sz="2800" dirty="0"/>
              <a:t>Для </a:t>
            </a:r>
            <a:r>
              <a:rPr lang="ru-RU" sz="2800" b="1" dirty="0"/>
              <a:t>устранения плоскостопия </a:t>
            </a:r>
            <a:r>
              <a:rPr lang="ru-RU" sz="2800" dirty="0"/>
              <a:t>большое значение имеют специальные педагогические приёмы: ходьба босиком по неровной поверхности, по песку, ходьба на цыпочках, прыжки, подвижные игры и элементы спортивных игр ­волейбола, баскетбола</a:t>
            </a:r>
            <a:r>
              <a:rPr lang="ru-RU" sz="2800" dirty="0" smtClean="0"/>
              <a:t>.</a:t>
            </a:r>
          </a:p>
          <a:p>
            <a:pPr fontAlgn="base"/>
            <a:endParaRPr lang="ru-RU" dirty="0"/>
          </a:p>
          <a:p>
            <a:pPr fontAlgn="base"/>
            <a:endParaRPr lang="ru-RU" dirty="0" smtClean="0"/>
          </a:p>
          <a:p>
            <a:pPr fontAlgn="base"/>
            <a:endParaRPr lang="ru-RU" dirty="0"/>
          </a:p>
          <a:p>
            <a:pPr fontAlgn="base"/>
            <a:endParaRPr lang="ru-RU" dirty="0" smtClean="0"/>
          </a:p>
          <a:p>
            <a:pPr fontAlgn="base"/>
            <a:endParaRPr lang="ru-RU" dirty="0"/>
          </a:p>
        </p:txBody>
      </p:sp>
      <p:pic>
        <p:nvPicPr>
          <p:cNvPr id="4" name="Рисунок 3" descr="Презентация &quot;Лечебная физкультура при плоскостопии&quot;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2714620"/>
            <a:ext cx="6143668" cy="414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Презентация &quot;Лечебная физкультура при плоскостопии&quot;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728" y="928670"/>
            <a:ext cx="6929485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155</TotalTime>
  <Words>689</Words>
  <PresentationFormat>Экран (4:3)</PresentationFormat>
  <Paragraphs>47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Роль и место ЛФК в физическом воспитании школьников.</vt:lpstr>
      <vt:lpstr>Слайд 2</vt:lpstr>
      <vt:lpstr>Слайд 3</vt:lpstr>
      <vt:lpstr>Педиатры отмечают, что одно из первых мест среди всех отклонений в состоянии здоровья детей занимают нарушение осанки и плоскостопие. </vt:lpstr>
      <vt:lpstr>Описание простого комплекса (вариант лечебной физкультуры при нарушении осанки, сколиозе)</vt:lpstr>
      <vt:lpstr>Слайд 6</vt:lpstr>
      <vt:lpstr>Слайд 7</vt:lpstr>
      <vt:lpstr>Слайд 8</vt:lpstr>
      <vt:lpstr>Слайд 9</vt:lpstr>
      <vt:lpstr>Слайд 10</vt:lpstr>
      <vt:lpstr>Перед руководителями специальных медицинских групп школьников встают  задачи</vt:lpstr>
      <vt:lpstr>Программа тренировок ЛФК строится так, чтобы принести пользу учащемуся. Необходимо придерживаться следующих принципов: 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comp</dc:creator>
  <cp:lastModifiedBy>comp</cp:lastModifiedBy>
  <cp:revision>21</cp:revision>
  <dcterms:created xsi:type="dcterms:W3CDTF">2023-10-14T14:50:12Z</dcterms:created>
  <dcterms:modified xsi:type="dcterms:W3CDTF">2023-10-15T07:41:10Z</dcterms:modified>
</cp:coreProperties>
</file>