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sldIdLst>
    <p:sldId id="256" r:id="rId2"/>
    <p:sldId id="259" r:id="rId3"/>
    <p:sldId id="257" r:id="rId4"/>
    <p:sldId id="258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00609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67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128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4362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593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410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505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120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261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620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58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378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483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035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392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295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34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4A928D6-2841-4A88-B4AF-514A8A622505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C3FEC07-99D8-4CE6-A6AB-86014FB69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021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374925">
            <a:off x="-457919" y="464500"/>
            <a:ext cx="11395122" cy="340135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2"/>
                </a:solidFill>
              </a:rPr>
              <a:t>«Воспитание нравственно-патриотических чувств детей дошкольного возраста в семье в процессе взаимодействия ДОУ с семьей»</a:t>
            </a:r>
            <a:endParaRPr lang="ru-RU" sz="44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19884">
            <a:off x="3987754" y="4476466"/>
            <a:ext cx="7297045" cy="971517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 :  </a:t>
            </a:r>
            <a:r>
              <a:rPr lang="ru-RU" dirty="0" err="1">
                <a:solidFill>
                  <a:schemeClr val="tx1"/>
                </a:solidFill>
              </a:rPr>
              <a:t>К</a:t>
            </a:r>
            <a:r>
              <a:rPr lang="ru-RU" dirty="0" err="1" smtClean="0">
                <a:solidFill>
                  <a:schemeClr val="tx1"/>
                </a:solidFill>
              </a:rPr>
              <a:t>аюмова</a:t>
            </a:r>
            <a:r>
              <a:rPr lang="ru-RU" dirty="0" smtClean="0">
                <a:solidFill>
                  <a:schemeClr val="tx1"/>
                </a:solidFill>
              </a:rPr>
              <a:t> Ф.Р</a:t>
            </a:r>
            <a:r>
              <a:rPr lang="ru-RU" dirty="0" smtClean="0">
                <a:solidFill>
                  <a:schemeClr val="tx1"/>
                </a:solidFill>
              </a:rPr>
              <a:t>. воспитатель </a:t>
            </a:r>
            <a:r>
              <a:rPr lang="ru-RU" dirty="0" smtClean="0">
                <a:solidFill>
                  <a:schemeClr val="tx1"/>
                </a:solidFill>
              </a:rPr>
              <a:t>МБДОУ Детский сад№5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792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18364"/>
            <a:ext cx="12192000" cy="231789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Нет </a:t>
            </a:r>
            <a:r>
              <a:rPr lang="ru-RU" sz="3600" dirty="0"/>
              <a:t>в России семьи, которую война обошла стороной., </a:t>
            </a:r>
            <a:r>
              <a:rPr lang="ru-RU" sz="3600" dirty="0" smtClean="0"/>
              <a:t>наши родители </a:t>
            </a:r>
            <a:r>
              <a:rPr lang="ru-RU" sz="3600" dirty="0" smtClean="0"/>
              <a:t>участвовали </a:t>
            </a:r>
            <a:r>
              <a:rPr lang="ru-RU" sz="3600" dirty="0" smtClean="0"/>
              <a:t>в </a:t>
            </a:r>
            <a:r>
              <a:rPr lang="ru-RU" sz="3600" dirty="0" smtClean="0"/>
              <a:t>онлайн </a:t>
            </a:r>
            <a:r>
              <a:rPr lang="ru-RU" sz="3600" dirty="0" smtClean="0"/>
              <a:t>трансляции «Бессмертный полк»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71"/>
          <a:stretch/>
        </p:blipFill>
        <p:spPr>
          <a:xfrm>
            <a:off x="552234" y="1756910"/>
            <a:ext cx="3402419" cy="45005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887" y="1313358"/>
            <a:ext cx="3386913" cy="4944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034" y="1280652"/>
            <a:ext cx="3056970" cy="49768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42485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236" y="269358"/>
            <a:ext cx="11167336" cy="1559442"/>
          </a:xfrm>
        </p:spPr>
        <p:txBody>
          <a:bodyPr>
            <a:noAutofit/>
          </a:bodyPr>
          <a:lstStyle/>
          <a:p>
            <a:r>
              <a:rPr lang="ru-RU" sz="3200" dirty="0"/>
              <a:t>День Победы действительно всенародный праздник. Очень важно помнить историю своей Родины – это воспитывает в ребёнке дух патриотизма.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25" y="2034865"/>
            <a:ext cx="2911077" cy="38814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808" y="2034866"/>
            <a:ext cx="2848480" cy="39162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494" y="2034866"/>
            <a:ext cx="2911078" cy="38814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24183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341068" y="2611799"/>
            <a:ext cx="7038753" cy="31507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8330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609" y="295702"/>
            <a:ext cx="11370806" cy="5365898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/>
              <a:t>Без дружеского взаимодействия, без тонкого взаимопонимания педагога и родителей, детского сада и семьи невозможно счастье ребенка, жизнь его может лишиться радости, а без этого нет детства.</a:t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            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err="1" smtClean="0"/>
              <a:t>В.А.Сухомлинский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65488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41946"/>
            <a:ext cx="6168788" cy="3616657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Воспитание любви к родному краю, своей стране</a:t>
            </a:r>
            <a:r>
              <a:rPr lang="ru-RU" sz="3600" dirty="0" smtClean="0">
                <a:solidFill>
                  <a:schemeClr val="tx2"/>
                </a:solidFill>
              </a:rPr>
              <a:t>, к </a:t>
            </a:r>
            <a:r>
              <a:rPr lang="ru-RU" sz="3600" dirty="0" smtClean="0">
                <a:solidFill>
                  <a:schemeClr val="tx2"/>
                </a:solidFill>
              </a:rPr>
              <a:t>своему городу способствовала организация выставки рисунков «Я рисую Уфу» организованная с помощью родителей.</a:t>
            </a: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1" r="7019"/>
          <a:stretch/>
        </p:blipFill>
        <p:spPr>
          <a:xfrm>
            <a:off x="6441742" y="701273"/>
            <a:ext cx="5090616" cy="4157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3189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9" t="4196" r="11197" b="9093"/>
          <a:stretch/>
        </p:blipFill>
        <p:spPr>
          <a:xfrm rot="16200000">
            <a:off x="498656" y="893413"/>
            <a:ext cx="4625566" cy="43672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6" t="3610" r="11144" b="9683"/>
          <a:stretch/>
        </p:blipFill>
        <p:spPr>
          <a:xfrm rot="16200000">
            <a:off x="6449026" y="634997"/>
            <a:ext cx="4572875" cy="48841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418858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121" y="-750626"/>
            <a:ext cx="12021879" cy="306217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Формирование у детей таких чувств, как любовь к природе родного края, желание беречь ее и защищать осуществлялось в таких совместных с родителями формах деятельности, как «Кормушки для птиц», выставка «Чудеса на грядке»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7334" y="4338084"/>
            <a:ext cx="8211485" cy="1703278"/>
          </a:xfrm>
        </p:spPr>
        <p:txBody>
          <a:bodyPr/>
          <a:lstStyle/>
          <a:p>
            <a:r>
              <a:rPr lang="ru-RU" dirty="0" smtClean="0"/>
              <a:t> 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74" y="1620874"/>
            <a:ext cx="2982876" cy="39771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673" y="1620874"/>
            <a:ext cx="2982876" cy="39771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973" y="1620874"/>
            <a:ext cx="2982876" cy="39771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86936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36"/>
            <a:ext cx="11738344" cy="278573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2"/>
                </a:solidFill>
              </a:rPr>
              <a:t>В детском саду очень важно отмечать День пожилого человека, ведь этот праздник –дополнительная возможность воспитать у детей любовь и уважение к старшему поколению. </a:t>
            </a:r>
            <a:r>
              <a:rPr lang="ru-RU" sz="2800" dirty="0" smtClean="0">
                <a:solidFill>
                  <a:schemeClr val="tx2"/>
                </a:solidFill>
              </a:rPr>
              <a:t/>
            </a:r>
            <a:br>
              <a:rPr lang="ru-RU" sz="2800" dirty="0" smtClean="0">
                <a:solidFill>
                  <a:schemeClr val="tx2"/>
                </a:solidFill>
              </a:rPr>
            </a:br>
            <a:r>
              <a:rPr lang="ru-RU" sz="2800" dirty="0" smtClean="0">
                <a:solidFill>
                  <a:schemeClr val="tx2"/>
                </a:solidFill>
              </a:rPr>
              <a:t>Дети </a:t>
            </a:r>
            <a:r>
              <a:rPr lang="ru-RU" sz="2800" dirty="0" smtClean="0">
                <a:solidFill>
                  <a:schemeClr val="tx2"/>
                </a:solidFill>
              </a:rPr>
              <a:t>принесли фотографии своих бабушек и </a:t>
            </a:r>
            <a:r>
              <a:rPr lang="ru-RU" sz="2800" dirty="0" smtClean="0">
                <a:solidFill>
                  <a:schemeClr val="tx2"/>
                </a:solidFill>
              </a:rPr>
              <a:t>дедушек и </a:t>
            </a:r>
            <a:r>
              <a:rPr lang="ru-RU" sz="2800" dirty="0" smtClean="0">
                <a:solidFill>
                  <a:schemeClr val="tx2"/>
                </a:solidFill>
              </a:rPr>
              <a:t>рассказали о них.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60966" y="3912781"/>
            <a:ext cx="7913035" cy="2128581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63" y="2509335"/>
            <a:ext cx="2627128" cy="37530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849" y="2509335"/>
            <a:ext cx="3898645" cy="3749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52" y="2509335"/>
            <a:ext cx="2771072" cy="36916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86698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74" y="685800"/>
            <a:ext cx="3765379" cy="52269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446" y="706205"/>
            <a:ext cx="2682491" cy="51861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431" y="685800"/>
            <a:ext cx="3756137" cy="52269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71846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117" y="1627021"/>
            <a:ext cx="6002129" cy="210524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Выставка рисунков посвященный ко дню матери «Загляните в мамины глаза» помогла нам в развитии в детях таких качеств как любовь и уважение к маме.</a:t>
            </a: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075" y="756121"/>
            <a:ext cx="5129394" cy="38470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19920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773" y="6584"/>
            <a:ext cx="11477767" cy="2777167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2"/>
                </a:solidFill>
              </a:rPr>
              <a:t>Родителями была проведена большая работа по составлению генеалогического древа своей семьи</a:t>
            </a:r>
            <a:r>
              <a:rPr lang="ru-RU" sz="2800" dirty="0" smtClean="0">
                <a:solidFill>
                  <a:schemeClr val="tx2"/>
                </a:solidFill>
              </a:rPr>
              <a:t>, с </a:t>
            </a:r>
            <a:r>
              <a:rPr lang="ru-RU" sz="2800" dirty="0" smtClean="0">
                <a:solidFill>
                  <a:schemeClr val="tx2"/>
                </a:solidFill>
              </a:rPr>
              <a:t>помощью которого можно рассказать детям об истории семьи, биографии дедушек и бабушек, прививать любовь и уважение к семье и своим предкам.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63256" y="3763926"/>
            <a:ext cx="8210746" cy="227743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56" y="2185819"/>
            <a:ext cx="3053759" cy="40716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095" y="2185819"/>
            <a:ext cx="3215241" cy="40716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365" y="2183251"/>
            <a:ext cx="3245145" cy="40742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9068968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319</TotalTime>
  <Words>260</Words>
  <Application>Microsoft Office PowerPoint</Application>
  <PresentationFormat>Широкоэкранный</PresentationFormat>
  <Paragraphs>14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Impact</vt:lpstr>
      <vt:lpstr>Главное мероприятие</vt:lpstr>
      <vt:lpstr>«Воспитание нравственно-патриотических чувств детей дошкольного возраста в семье в процессе взаимодействия ДОУ с семьей»</vt:lpstr>
      <vt:lpstr>Без дружеского взаимодействия, без тонкого взаимопонимания педагога и родителей, детского сада и семьи невозможно счастье ребенка, жизнь его может лишиться радости, а без этого нет детства.                В.А.Сухомлинский</vt:lpstr>
      <vt:lpstr>Воспитание любви к родному краю, своей стране, к своему городу способствовала организация выставки рисунков «Я рисую Уфу» организованная с помощью родителей.</vt:lpstr>
      <vt:lpstr>Презентация PowerPoint</vt:lpstr>
      <vt:lpstr>Формирование у детей таких чувств, как любовь к природе родного края, желание беречь ее и защищать осуществлялось в таких совместных с родителями формах деятельности, как «Кормушки для птиц», выставка «Чудеса на грядке»</vt:lpstr>
      <vt:lpstr>В детском саду очень важно отмечать День пожилого человека, ведь этот праздник –дополнительная возможность воспитать у детей любовь и уважение к старшему поколению.  Дети принесли фотографии своих бабушек и дедушек и рассказали о них.</vt:lpstr>
      <vt:lpstr>Презентация PowerPoint</vt:lpstr>
      <vt:lpstr>Выставка рисунков посвященный ко дню матери «Загляните в мамины глаза» помогла нам в развитии в детях таких качеств как любовь и уважение к маме.</vt:lpstr>
      <vt:lpstr>Родителями была проведена большая работа по составлению генеалогического древа своей семьи, с помощью которого можно рассказать детям об истории семьи, биографии дедушек и бабушек, прививать любовь и уважение к семье и своим предкам.</vt:lpstr>
      <vt:lpstr>Нет в России семьи, которую война обошла стороной., наши родители участвовали в онлайн трансляции «Бессмертный полк»</vt:lpstr>
      <vt:lpstr>День Победы действительно всенародный праздник. Очень важно помнить историю своей Родины – это воспитывает в ребёнке дух патриотизма.</vt:lpstr>
      <vt:lpstr>Спасибо за внимание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«Воспитание нравственно-патриотических чувств детей дошкольного возраста в семье в процессе взаимодействия ДОУ с семьей»</dc:title>
  <dc:creator>asus</dc:creator>
  <cp:lastModifiedBy>asus</cp:lastModifiedBy>
  <cp:revision>11</cp:revision>
  <dcterms:created xsi:type="dcterms:W3CDTF">2022-01-12T15:23:13Z</dcterms:created>
  <dcterms:modified xsi:type="dcterms:W3CDTF">2022-01-13T09:53:44Z</dcterms:modified>
</cp:coreProperties>
</file>