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5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262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36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115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34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74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5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11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049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65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91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DCB77-D4A3-4128-855C-9FDB54E5344B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DB854-3429-4391-B024-385D08550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1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УЧЕНИЧЕСКОЕ</a:t>
            </a:r>
            <a:br>
              <a:rPr lang="ru-RU" b="1" dirty="0" smtClean="0"/>
            </a:br>
            <a:r>
              <a:rPr lang="ru-RU" b="1" dirty="0" smtClean="0"/>
              <a:t>САМОУПРАВЛЕНИЕ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 - это неформальное объединение учащихся, созданное на основе принципов самоуправления. Его участники - обучающиеся с 2 по 11 класс, актив самоуправления, членами которого являются самые социально активные обучающиеся, лидеры классных коллективов. Важно отметить, что все воспитательные задачи школы решаются при инициативе и непосредственном участии школьного самоуправления.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5403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9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</a:t>
            </a:r>
            <a:r>
              <a:rPr lang="ru-RU" dirty="0"/>
              <a:t>высоконравственной творческой, активной личности на основе приобщения к ценностям общечеловеческой национальной культуры и содружества учителей и учеников разных возрастов.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78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5164" y="695120"/>
            <a:ext cx="5231674" cy="1325563"/>
          </a:xfrm>
        </p:spPr>
        <p:txBody>
          <a:bodyPr/>
          <a:lstStyle/>
          <a:p>
            <a:pPr algn="ctr"/>
            <a:r>
              <a:rPr lang="ru-RU" b="1" dirty="0" smtClean="0"/>
              <a:t>СОСТАВ АКТИВА КЛАССА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93221" y="2185852"/>
            <a:ext cx="2481943" cy="138466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Лидер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10152" y="3945071"/>
            <a:ext cx="2481943" cy="138466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Медиа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99110" y="3866650"/>
            <a:ext cx="2713811" cy="138466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Художники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006838" y="2107475"/>
            <a:ext cx="2481943" cy="138466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Советники Лидера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71850" y="5251313"/>
            <a:ext cx="3679373" cy="138466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Корреспонденты</a:t>
            </a:r>
            <a:endParaRPr lang="ru-RU" sz="3600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391001" y="2290545"/>
            <a:ext cx="0" cy="27255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214949" y="2107475"/>
            <a:ext cx="1445622" cy="7707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629150" y="2185852"/>
            <a:ext cx="1432016" cy="21858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928757" y="2290545"/>
            <a:ext cx="1091837" cy="17502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480663" y="2020683"/>
            <a:ext cx="1288868" cy="6005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3"/>
          <a:stretch/>
        </p:blipFill>
        <p:spPr>
          <a:xfrm>
            <a:off x="0" y="0"/>
            <a:ext cx="121745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6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366" y="937350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состав ученического самоуправления входят Лидеры всех классов 2-11 класс. Тайным </a:t>
            </a:r>
            <a:r>
              <a:rPr lang="ru-RU" dirty="0"/>
              <a:t>голосованием проводятся выборы Лидера ученического самоуправления (Лидер Лидеров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dirty="0"/>
              <a:t>Лидер класса избирается обучающимися </a:t>
            </a:r>
            <a:r>
              <a:rPr lang="ru-RU" dirty="0" smtClean="0"/>
              <a:t>класса тайным голосованием. Лидер переизбирается каждую неделю, </a:t>
            </a:r>
            <a:r>
              <a:rPr lang="ru-RU" dirty="0" smtClean="0"/>
              <a:t>баллотироваться </a:t>
            </a:r>
            <a:r>
              <a:rPr lang="ru-RU" dirty="0" smtClean="0"/>
              <a:t>можно неограниченное количество раз.</a:t>
            </a:r>
          </a:p>
          <a:p>
            <a:endParaRPr lang="ru-RU" dirty="0"/>
          </a:p>
          <a:p>
            <a:r>
              <a:rPr lang="ru-RU" dirty="0"/>
              <a:t>Актив класса определяется Лидером или выносится на всеобщее голосование класса.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7" b="7583"/>
          <a:stretch/>
        </p:blipFill>
        <p:spPr>
          <a:xfrm>
            <a:off x="0" y="0"/>
            <a:ext cx="12183291" cy="679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99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7" b="7583"/>
          <a:stretch/>
        </p:blipFill>
        <p:spPr>
          <a:xfrm>
            <a:off x="8709" y="30215"/>
            <a:ext cx="12183291" cy="67926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47109" y="548639"/>
            <a:ext cx="69657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ФУНКЦИИ УЧЕНИЧЕСКОГО САМОУПРАВЛЕНИЯ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6549" y="1967872"/>
            <a:ext cx="94400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Лидер ученического самоуправления </a:t>
            </a:r>
            <a:r>
              <a:rPr lang="ru-RU" sz="2800" dirty="0"/>
              <a:t>– является представителем совета обучающихся в отношениях с администрацией школы, координирует и контролирует деятельность совета обучающихся;</a:t>
            </a:r>
          </a:p>
          <a:p>
            <a:endParaRPr lang="ru-RU" sz="2800" dirty="0"/>
          </a:p>
          <a:p>
            <a:r>
              <a:rPr lang="ru-RU" sz="2800" b="1" dirty="0"/>
              <a:t>Лидер класса </a:t>
            </a:r>
            <a:r>
              <a:rPr lang="ru-RU" sz="2800" dirty="0"/>
              <a:t>- организатор проведения событий по выбранному классом направлению деятельности, входит в совет ученического самоуправления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8624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" t="-1" r="7657" b="11181"/>
          <a:stretch/>
        </p:blipFill>
        <p:spPr>
          <a:xfrm>
            <a:off x="-1" y="0"/>
            <a:ext cx="12192001" cy="68797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51916" y="425470"/>
            <a:ext cx="61272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/>
              <a:t>ФУНКЦИИ УЧЕНИЧЕСКОГО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САМОУПРАВЛЕНИЯ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0160" y="1748909"/>
            <a:ext cx="8943703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Советники Лидера </a:t>
            </a:r>
            <a:r>
              <a:rPr lang="ru-RU" sz="2800" dirty="0"/>
              <a:t>- являются помощниками в решениях вопросов по делам направления деятельности класса;</a:t>
            </a:r>
          </a:p>
          <a:p>
            <a:endParaRPr lang="ru-RU" sz="2800" dirty="0"/>
          </a:p>
          <a:p>
            <a:r>
              <a:rPr lang="ru-RU" sz="2800" b="1" dirty="0"/>
              <a:t>Корреспондент и медиа класса </a:t>
            </a:r>
            <a:r>
              <a:rPr lang="ru-RU" sz="2800" dirty="0"/>
              <a:t>- являются ответственными за публикацию событий класса в школьном СМИ, входит в состав совета СМИ в школе;</a:t>
            </a:r>
          </a:p>
          <a:p>
            <a:endParaRPr lang="ru-RU" sz="2800" dirty="0"/>
          </a:p>
          <a:p>
            <a:r>
              <a:rPr lang="ru-RU" sz="2800" b="1" dirty="0"/>
              <a:t>Художники класса </a:t>
            </a:r>
            <a:r>
              <a:rPr lang="ru-RU" sz="2800" dirty="0"/>
              <a:t>- являются ответственными за дизайн классного уголка, оформления поздравительных афиш и создания декораций для проведения событий класса, входит в состав совета художники школы.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9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96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УЧЕНИЧЕСКОЕ САМОУПРАВЛЕНИЕ</vt:lpstr>
      <vt:lpstr>ЦЕЛЬ</vt:lpstr>
      <vt:lpstr>СОСТАВ АКТИВА КЛАССА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ШКОЛЬНОЕ САМОУПРАВЛЕНИЕ</dc:title>
  <dc:creator>Жукова Виктория Олеговна</dc:creator>
  <cp:lastModifiedBy>Жукова Виктория Олеговна</cp:lastModifiedBy>
  <cp:revision>7</cp:revision>
  <dcterms:created xsi:type="dcterms:W3CDTF">2023-10-18T12:33:18Z</dcterms:created>
  <dcterms:modified xsi:type="dcterms:W3CDTF">2023-10-23T08:36:32Z</dcterms:modified>
</cp:coreProperties>
</file>