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notesMasterIdLst>
    <p:notesMasterId r:id="rId15"/>
  </p:notesMasterIdLst>
  <p:sldIdLst>
    <p:sldId id="256" r:id="rId2"/>
    <p:sldId id="267" r:id="rId3"/>
    <p:sldId id="266" r:id="rId4"/>
    <p:sldId id="260" r:id="rId5"/>
    <p:sldId id="257" r:id="rId6"/>
    <p:sldId id="258" r:id="rId7"/>
    <p:sldId id="261" r:id="rId8"/>
    <p:sldId id="262" r:id="rId9"/>
    <p:sldId id="263" r:id="rId10"/>
    <p:sldId id="264" r:id="rId11"/>
    <p:sldId id="268" r:id="rId12"/>
    <p:sldId id="271" r:id="rId13"/>
    <p:sldId id="27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01" autoAdjust="0"/>
  </p:normalViewPr>
  <p:slideViewPr>
    <p:cSldViewPr snapToGrid="0">
      <p:cViewPr varScale="1">
        <p:scale>
          <a:sx n="71" d="100"/>
          <a:sy n="71" d="100"/>
        </p:scale>
        <p:origin x="-1109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AF99B-2608-455E-8176-85D7E0CED34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C94D6-FF09-4818-9954-24400E893C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7119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C94D6-FF09-4818-9954-24400E893CB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3504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C94D6-FF09-4818-9954-24400E893CB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3133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C94D6-FF09-4818-9954-24400E893CB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1097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7F2-5973-43E7-832C-1641FC2264D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F67A-3438-435C-8779-C043960B3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5232656"/>
      </p:ext>
    </p:extLst>
  </p:cSld>
  <p:clrMapOvr>
    <a:masterClrMapping/>
  </p:clrMapOvr>
  <p:transition spd="med" advClick="0" advTm="1000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7F2-5973-43E7-832C-1641FC2264D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F67A-3438-435C-8779-C043960B3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8602711"/>
      </p:ext>
    </p:extLst>
  </p:cSld>
  <p:clrMapOvr>
    <a:masterClrMapping/>
  </p:clrMapOvr>
  <p:transition spd="med" advClick="0" advTm="1000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7F2-5973-43E7-832C-1641FC2264D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F67A-3438-435C-8779-C043960B36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863793452"/>
      </p:ext>
    </p:extLst>
  </p:cSld>
  <p:clrMapOvr>
    <a:masterClrMapping/>
  </p:clrMapOvr>
  <p:transition spd="med" advClick="0" advTm="10000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7F2-5973-43E7-832C-1641FC2264D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F67A-3438-435C-8779-C043960B3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8940077"/>
      </p:ext>
    </p:extLst>
  </p:cSld>
  <p:clrMapOvr>
    <a:masterClrMapping/>
  </p:clrMapOvr>
  <p:transition spd="med" advClick="0" advTm="10000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7F2-5973-43E7-832C-1641FC2264D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F67A-3438-435C-8779-C043960B36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472086930"/>
      </p:ext>
    </p:extLst>
  </p:cSld>
  <p:clrMapOvr>
    <a:masterClrMapping/>
  </p:clrMapOvr>
  <p:transition spd="med" advClick="0" advTm="10000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7F2-5973-43E7-832C-1641FC2264D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F67A-3438-435C-8779-C043960B3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3917050"/>
      </p:ext>
    </p:extLst>
  </p:cSld>
  <p:clrMapOvr>
    <a:masterClrMapping/>
  </p:clrMapOvr>
  <p:transition spd="med" advClick="0" advTm="10000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7F2-5973-43E7-832C-1641FC2264D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F67A-3438-435C-8779-C043960B3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2186104"/>
      </p:ext>
    </p:extLst>
  </p:cSld>
  <p:clrMapOvr>
    <a:masterClrMapping/>
  </p:clrMapOvr>
  <p:transition spd="med" advClick="0" advTm="10000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7F2-5973-43E7-832C-1641FC2264D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F67A-3438-435C-8779-C043960B3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9300731"/>
      </p:ext>
    </p:extLst>
  </p:cSld>
  <p:clrMapOvr>
    <a:masterClrMapping/>
  </p:clrMapOvr>
  <p:transition spd="med" advClick="0" advTm="1000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7F2-5973-43E7-832C-1641FC2264D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F67A-3438-435C-8779-C043960B3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3246244"/>
      </p:ext>
    </p:extLst>
  </p:cSld>
  <p:clrMapOvr>
    <a:masterClrMapping/>
  </p:clrMapOvr>
  <p:transition spd="med" advClick="0" advTm="10000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7F2-5973-43E7-832C-1641FC2264D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F67A-3438-435C-8779-C043960B3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5754218"/>
      </p:ext>
    </p:extLst>
  </p:cSld>
  <p:clrMapOvr>
    <a:masterClrMapping/>
  </p:clrMapOvr>
  <p:transition spd="med" advClick="0" advTm="1000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7F2-5973-43E7-832C-1641FC2264D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F67A-3438-435C-8779-C043960B3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2877787"/>
      </p:ext>
    </p:extLst>
  </p:cSld>
  <p:clrMapOvr>
    <a:masterClrMapping/>
  </p:clrMapOvr>
  <p:transition spd="med" advClick="0" advTm="1000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7F2-5973-43E7-832C-1641FC2264D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F67A-3438-435C-8779-C043960B3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1355842"/>
      </p:ext>
    </p:extLst>
  </p:cSld>
  <p:clrMapOvr>
    <a:masterClrMapping/>
  </p:clrMapOvr>
  <p:transition spd="med" advClick="0" advTm="1000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7F2-5973-43E7-832C-1641FC2264D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F67A-3438-435C-8779-C043960B3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2340474"/>
      </p:ext>
    </p:extLst>
  </p:cSld>
  <p:clrMapOvr>
    <a:masterClrMapping/>
  </p:clrMapOvr>
  <p:transition spd="med" advClick="0" advTm="1000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7F2-5973-43E7-832C-1641FC2264D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F67A-3438-435C-8779-C043960B3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9496320"/>
      </p:ext>
    </p:extLst>
  </p:cSld>
  <p:clrMapOvr>
    <a:masterClrMapping/>
  </p:clrMapOvr>
  <p:transition spd="med" advClick="0" advTm="1000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7F2-5973-43E7-832C-1641FC2264D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F67A-3438-435C-8779-C043960B3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6338955"/>
      </p:ext>
    </p:extLst>
  </p:cSld>
  <p:clrMapOvr>
    <a:masterClrMapping/>
  </p:clrMapOvr>
  <p:transition spd="med" advClick="0" advTm="1000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C7F2-5973-43E7-832C-1641FC2264D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F67A-3438-435C-8779-C043960B3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5118001"/>
      </p:ext>
    </p:extLst>
  </p:cSld>
  <p:clrMapOvr>
    <a:masterClrMapping/>
  </p:clrMapOvr>
  <p:transition spd="med" advClick="0" advTm="1000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EC7F2-5973-43E7-832C-1641FC2264D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65CF67A-3438-435C-8779-C043960B3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26099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</p:sldLayoutIdLst>
  <p:transition spd="med" advClick="0" advTm="10000">
    <p:pull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Песочная анимация</a:t>
            </a:r>
            <a:endParaRPr lang="ru-RU" b="1" dirty="0">
              <a:solidFill>
                <a:srgbClr val="FFFF0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73748" y="4222955"/>
            <a:ext cx="7992533" cy="1096899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</a:p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Падалкина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Анна Владимировна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29734" y="1310374"/>
            <a:ext cx="96689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МБУДО «Подгоренский ДДЮ»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9527462"/>
      </p:ext>
    </p:extLst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 rot="5400000">
            <a:off x="-64429" y="487080"/>
            <a:ext cx="6588501" cy="576832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5657" y="76993"/>
            <a:ext cx="5768329" cy="658850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5888522" y="796587"/>
            <a:ext cx="6718271" cy="5279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08626120"/>
      </p:ext>
    </p:extLst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467" y="118533"/>
            <a:ext cx="11514666" cy="157480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«Пришла весна»</a:t>
            </a:r>
            <a:b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b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Показать прием множественного линования песка для изображения травы и цветов.</a:t>
            </a:r>
            <a:b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Поощрять желание детей изображать тучку и дождик знакомыми способами, дополнять изображения деталями.</a:t>
            </a:r>
            <a:endParaRPr lang="ru-RU" sz="2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308836" y="1929232"/>
            <a:ext cx="4633159" cy="447190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4977013" y="1959970"/>
            <a:ext cx="4633953" cy="4411219"/>
          </a:xfrm>
        </p:spPr>
      </p:pic>
    </p:spTree>
    <p:extLst>
      <p:ext uri="{BB962C8B-B14F-4D97-AF65-F5344CB8AC3E}">
        <p14:creationId xmlns:p14="http://schemas.microsoft.com/office/powerpoint/2010/main" xmlns="" val="4060362843"/>
      </p:ext>
    </p:extLst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-167525" y="1452870"/>
            <a:ext cx="5872162" cy="418562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4244715" y="1453271"/>
            <a:ext cx="5872954" cy="4185617"/>
          </a:xfrm>
        </p:spPr>
      </p:pic>
    </p:spTree>
    <p:extLst>
      <p:ext uri="{BB962C8B-B14F-4D97-AF65-F5344CB8AC3E}">
        <p14:creationId xmlns:p14="http://schemas.microsoft.com/office/powerpoint/2010/main" xmlns="" val="2444913241"/>
      </p:ext>
    </p:extLst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2267" y="5723467"/>
            <a:ext cx="8071735" cy="11345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0800000">
            <a:off x="675744" y="124142"/>
            <a:ext cx="9822921" cy="531145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 flipV="1">
            <a:off x="5088384" y="4165600"/>
            <a:ext cx="4185617" cy="126999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5126787"/>
      </p:ext>
    </p:extLst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733" y="355600"/>
            <a:ext cx="11667067" cy="186266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с песком – одна из самых интересных и привлекательных игр для детей любого возраста. Ведь этот материал дарит целую гамму ощущений: он послушный, гладкий и шершавый одновременно, а как приятно струится между пальцами!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1733" y="2218267"/>
            <a:ext cx="11531600" cy="44704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Песок трудно переоценить. Это замечательный сенсорный материал, и непревзойдённая по своим возможностям игровая среда, а также великолепный материал для творчества, экспериментирования, познания…  Песок обладает свойством «заземлять» негативную энергию, успокаивать, подобно медитативным техникам, что очень полезно для гиперактивных детей, а так же для тревожных и замкнутых. Именно поэтому песок давно привлекает внимание педагогов и психологов как материал для необычной терапии.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Специалисты, работающие с детьми, успешно применяют песочную анимацию, не только развивая художественные таланты, но и способствуя решению психологических проблем ребят.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938300"/>
      </p:ext>
    </p:extLst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-359642" y="825300"/>
            <a:ext cx="6818824" cy="516822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5658550" y="767157"/>
            <a:ext cx="6793917" cy="5309419"/>
          </a:xfrm>
        </p:spPr>
      </p:pic>
    </p:spTree>
    <p:extLst>
      <p:ext uri="{BB962C8B-B14F-4D97-AF65-F5344CB8AC3E}">
        <p14:creationId xmlns:p14="http://schemas.microsoft.com/office/powerpoint/2010/main" xmlns="" val="3404603213"/>
      </p:ext>
    </p:extLst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-266778" y="968022"/>
            <a:ext cx="6434668" cy="492195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5806345" y="685800"/>
            <a:ext cx="6434671" cy="5486403"/>
          </a:xfrm>
        </p:spPr>
      </p:pic>
    </p:spTree>
    <p:extLst>
      <p:ext uri="{BB962C8B-B14F-4D97-AF65-F5344CB8AC3E}">
        <p14:creationId xmlns:p14="http://schemas.microsoft.com/office/powerpoint/2010/main" xmlns="" val="2687763"/>
      </p:ext>
    </p:extLst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811" y="1473200"/>
            <a:ext cx="3368841" cy="348381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«Снежинка»</a:t>
            </a:r>
            <a:b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учить детей рисовать снежинку  способом «сыплем из кулачка»</a:t>
            </a:r>
            <a:endParaRPr lang="ru-RU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-1007536" y="1007535"/>
            <a:ext cx="6858003" cy="48429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6417732" y="1083732"/>
            <a:ext cx="6858002" cy="469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6742139"/>
      </p:ext>
    </p:extLst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 rot="5400000">
            <a:off x="-355175" y="462974"/>
            <a:ext cx="6750201" cy="603985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5987974" y="689067"/>
            <a:ext cx="6785293" cy="5622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86894964"/>
      </p:ext>
    </p:extLst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821" y="216568"/>
            <a:ext cx="11167979" cy="1188899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«Цветы для мамы»</a:t>
            </a:r>
            <a:b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Напомнить технику создания ровного фона способом «солим фон».</a:t>
            </a:r>
            <a:b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Поощрять желание детей изображать букет для мамы и придумывать про него рассказ.</a:t>
            </a:r>
            <a:endParaRPr lang="ru-RU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 rot="5400000">
            <a:off x="141957" y="2228267"/>
            <a:ext cx="4800599" cy="445887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2820" y="2057403"/>
            <a:ext cx="4458873" cy="480059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6114537" y="2321472"/>
            <a:ext cx="4870919" cy="420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4386687"/>
      </p:ext>
    </p:extLst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-937171" y="937170"/>
            <a:ext cx="6879477" cy="500513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5464460" y="721959"/>
            <a:ext cx="6879477" cy="543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5596553"/>
      </p:ext>
    </p:extLst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136" y="440267"/>
            <a:ext cx="10920664" cy="125042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«Ракета»</a:t>
            </a:r>
            <a:b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поощрять желания детей изображать ракету знакомыми способами, дополнять изображения деталями.</a:t>
            </a:r>
            <a:endParaRPr lang="ru-RU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634789" y="1631633"/>
            <a:ext cx="4811711" cy="4929823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5912775" y="1933442"/>
            <a:ext cx="4811712" cy="4326203"/>
          </a:xfrm>
        </p:spPr>
      </p:pic>
    </p:spTree>
    <p:extLst>
      <p:ext uri="{BB962C8B-B14F-4D97-AF65-F5344CB8AC3E}">
        <p14:creationId xmlns:p14="http://schemas.microsoft.com/office/powerpoint/2010/main" xmlns="" val="689735930"/>
      </p:ext>
    </p:extLst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614</TotalTime>
  <Words>173</Words>
  <Application>Microsoft Office PowerPoint</Application>
  <PresentationFormat>Произвольный</PresentationFormat>
  <Paragraphs>16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Грань</vt:lpstr>
      <vt:lpstr>Песочная анимация</vt:lpstr>
      <vt:lpstr>Игра с песком – одна из самых интересных и привлекательных игр для детей любого возраста. Ведь этот материал дарит целую гамму ощущений: он послушный, гладкий и шершавый одновременно, а как приятно струится между пальцами! </vt:lpstr>
      <vt:lpstr>Слайд 3</vt:lpstr>
      <vt:lpstr>Слайд 4</vt:lpstr>
      <vt:lpstr>«Снежинка»  Цель: учить детей рисовать снежинку  способом «сыплем из кулачка»</vt:lpstr>
      <vt:lpstr>Слайд 6</vt:lpstr>
      <vt:lpstr>«Цветы для мамы» 1. Напомнить технику создания ровного фона способом «солим фон». 2. Поощрять желание детей изображать букет для мамы и придумывать про него рассказ.</vt:lpstr>
      <vt:lpstr>Слайд 8</vt:lpstr>
      <vt:lpstr>«Ракета» Цель: поощрять желания детей изображать ракету знакомыми способами, дополнять изображения деталями.</vt:lpstr>
      <vt:lpstr>Слайд 10</vt:lpstr>
      <vt:lpstr>«Пришла весна» Цель: 1. Показать прием множественного линования песка для изображения травы и цветов. 2. Поощрять желание детей изображать тучку и дождик знакомыми способами, дополнять изображения деталями.</vt:lpstr>
      <vt:lpstr>Слайд 12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Песочная анимация</dc:title>
  <dc:creator>анна</dc:creator>
  <cp:lastModifiedBy>win-10</cp:lastModifiedBy>
  <cp:revision>26</cp:revision>
  <dcterms:created xsi:type="dcterms:W3CDTF">2022-03-25T15:49:59Z</dcterms:created>
  <dcterms:modified xsi:type="dcterms:W3CDTF">2023-12-13T13:59:04Z</dcterms:modified>
</cp:coreProperties>
</file>