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Новогодние мультфильмы</a:t>
            </a:r>
            <a:endParaRPr lang="ru-RU" dirty="0"/>
          </a:p>
        </p:txBody>
      </p:sp>
      <p:pic>
        <p:nvPicPr>
          <p:cNvPr id="3" name="Рисунок 2" descr="дед м и вол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10154" y="3607139"/>
            <a:ext cx="3690936" cy="2760820"/>
          </a:xfrm>
          <a:prstGeom prst="rect">
            <a:avLst/>
          </a:prstGeom>
        </p:spPr>
      </p:pic>
      <p:pic>
        <p:nvPicPr>
          <p:cNvPr id="4" name="Рисунок 3" descr="дед м и сер вол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1928802"/>
            <a:ext cx="2160241" cy="1624467"/>
          </a:xfrm>
          <a:prstGeom prst="rect">
            <a:avLst/>
          </a:prstGeom>
        </p:spPr>
      </p:pic>
      <p:pic>
        <p:nvPicPr>
          <p:cNvPr id="5" name="Рисунок 4" descr="дед мор и лет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771942"/>
            <a:ext cx="3830968" cy="3086058"/>
          </a:xfrm>
          <a:prstGeom prst="rect">
            <a:avLst/>
          </a:prstGeom>
        </p:spPr>
      </p:pic>
      <p:pic>
        <p:nvPicPr>
          <p:cNvPr id="6" name="Рисунок 5" descr="вареж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1928801"/>
            <a:ext cx="3143272" cy="1757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305800" cy="1143000"/>
          </a:xfrm>
        </p:spPr>
        <p:txBody>
          <a:bodyPr/>
          <a:lstStyle/>
          <a:p>
            <a:r>
              <a:rPr lang="ru-RU" dirty="0" smtClean="0"/>
              <a:t>Новогодняя ночь</a:t>
            </a:r>
            <a:endParaRPr lang="ru-RU" dirty="0"/>
          </a:p>
        </p:txBody>
      </p:sp>
      <p:pic>
        <p:nvPicPr>
          <p:cNvPr id="3" name="Рисунок 2" descr="новогодняя ночь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3500438"/>
            <a:ext cx="3905261" cy="2928946"/>
          </a:xfrm>
          <a:prstGeom prst="rect">
            <a:avLst/>
          </a:prstGeom>
        </p:spPr>
      </p:pic>
      <p:pic>
        <p:nvPicPr>
          <p:cNvPr id="4" name="Рисунок 3" descr="новогодняя ноч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214290"/>
            <a:ext cx="3905262" cy="2977762"/>
          </a:xfrm>
          <a:prstGeom prst="rect">
            <a:avLst/>
          </a:prstGeom>
        </p:spPr>
      </p:pic>
      <p:pic>
        <p:nvPicPr>
          <p:cNvPr id="5" name="Рисунок 4" descr="новогодняя ночь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3786190"/>
            <a:ext cx="3905261" cy="2928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305800" cy="1143000"/>
          </a:xfrm>
        </p:spPr>
        <p:txBody>
          <a:bodyPr/>
          <a:lstStyle/>
          <a:p>
            <a:r>
              <a:rPr lang="ru-RU" dirty="0" smtClean="0"/>
              <a:t>Ледниковый период</a:t>
            </a:r>
            <a:endParaRPr lang="ru-RU" dirty="0"/>
          </a:p>
        </p:txBody>
      </p:sp>
      <p:pic>
        <p:nvPicPr>
          <p:cNvPr id="3" name="Рисунок 2" descr="лед период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99817" y="3500438"/>
            <a:ext cx="4444183" cy="3030125"/>
          </a:xfrm>
          <a:prstGeom prst="rect">
            <a:avLst/>
          </a:prstGeom>
        </p:spPr>
      </p:pic>
      <p:pic>
        <p:nvPicPr>
          <p:cNvPr id="4" name="Рисунок 3" descr="лед пер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214686"/>
            <a:ext cx="4836813" cy="3643314"/>
          </a:xfrm>
          <a:prstGeom prst="rect">
            <a:avLst/>
          </a:prstGeom>
        </p:spPr>
      </p:pic>
      <p:pic>
        <p:nvPicPr>
          <p:cNvPr id="5" name="Рисунок 4" descr="лед период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1428736"/>
            <a:ext cx="4583490" cy="1891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305800" cy="1143000"/>
          </a:xfrm>
        </p:spPr>
        <p:txBody>
          <a:bodyPr/>
          <a:lstStyle/>
          <a:p>
            <a:r>
              <a:rPr lang="ru-RU" dirty="0" smtClean="0"/>
              <a:t>Золушка</a:t>
            </a:r>
            <a:endParaRPr lang="ru-RU" dirty="0"/>
          </a:p>
        </p:txBody>
      </p:sp>
      <p:pic>
        <p:nvPicPr>
          <p:cNvPr id="3" name="Рисунок 2" descr="золуш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3714752"/>
            <a:ext cx="3984696" cy="2959006"/>
          </a:xfrm>
          <a:prstGeom prst="rect">
            <a:avLst/>
          </a:prstGeom>
        </p:spPr>
      </p:pic>
      <p:pic>
        <p:nvPicPr>
          <p:cNvPr id="4" name="Рисунок 3" descr="зол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285728"/>
            <a:ext cx="4562034" cy="2571457"/>
          </a:xfrm>
          <a:prstGeom prst="rect">
            <a:avLst/>
          </a:prstGeom>
        </p:spPr>
      </p:pic>
      <p:pic>
        <p:nvPicPr>
          <p:cNvPr id="5" name="Рисунок 4" descr="зол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2928934"/>
            <a:ext cx="5076798" cy="3778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305800" cy="1143000"/>
          </a:xfrm>
        </p:spPr>
        <p:txBody>
          <a:bodyPr/>
          <a:lstStyle/>
          <a:p>
            <a:r>
              <a:rPr lang="ru-RU" dirty="0" smtClean="0"/>
              <a:t>Ночь перед Рождеством</a:t>
            </a:r>
            <a:endParaRPr lang="ru-RU" dirty="0"/>
          </a:p>
        </p:txBody>
      </p:sp>
      <p:pic>
        <p:nvPicPr>
          <p:cNvPr id="3" name="Рисунок 2" descr="ночь перед рожд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3429000"/>
            <a:ext cx="4305307" cy="3228980"/>
          </a:xfrm>
          <a:prstGeom prst="rect">
            <a:avLst/>
          </a:prstGeom>
        </p:spPr>
      </p:pic>
      <p:pic>
        <p:nvPicPr>
          <p:cNvPr id="4" name="Рисунок 3" descr="ночь пеерд рожд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3429000"/>
            <a:ext cx="4305307" cy="3131132"/>
          </a:xfrm>
          <a:prstGeom prst="rect">
            <a:avLst/>
          </a:prstGeom>
        </p:spPr>
      </p:pic>
      <p:pic>
        <p:nvPicPr>
          <p:cNvPr id="5" name="Рисунок 4" descr="ночь перед рожд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29256" y="1071546"/>
            <a:ext cx="2935436" cy="22015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305800" cy="1143000"/>
          </a:xfrm>
        </p:spPr>
        <p:txBody>
          <a:bodyPr/>
          <a:lstStyle/>
          <a:p>
            <a:r>
              <a:rPr lang="ru-RU" dirty="0" err="1" smtClean="0"/>
              <a:t>Шрек</a:t>
            </a:r>
            <a:endParaRPr lang="ru-RU" dirty="0"/>
          </a:p>
        </p:txBody>
      </p:sp>
      <p:pic>
        <p:nvPicPr>
          <p:cNvPr id="3" name="Рисунок 2" descr="шрек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3306" y="214290"/>
            <a:ext cx="5143536" cy="4027191"/>
          </a:xfrm>
          <a:prstGeom prst="rect">
            <a:avLst/>
          </a:prstGeom>
        </p:spPr>
      </p:pic>
      <p:pic>
        <p:nvPicPr>
          <p:cNvPr id="4" name="Рисунок 3" descr="шре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79057"/>
            <a:ext cx="5473676" cy="307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305800" cy="1143000"/>
          </a:xfrm>
        </p:spPr>
        <p:txBody>
          <a:bodyPr/>
          <a:lstStyle/>
          <a:p>
            <a:r>
              <a:rPr lang="ru-RU" dirty="0" smtClean="0"/>
              <a:t>Снежная королева</a:t>
            </a:r>
            <a:endParaRPr lang="ru-RU" dirty="0"/>
          </a:p>
        </p:txBody>
      </p:sp>
      <p:pic>
        <p:nvPicPr>
          <p:cNvPr id="3" name="Рисунок 2" descr="снеж коро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09994" y="2857496"/>
            <a:ext cx="5334005" cy="4000504"/>
          </a:xfrm>
          <a:prstGeom prst="rect">
            <a:avLst/>
          </a:prstGeom>
        </p:spPr>
      </p:pic>
      <p:pic>
        <p:nvPicPr>
          <p:cNvPr id="4" name="Рисунок 3" descr="снеж кор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214290"/>
            <a:ext cx="4000504" cy="3000378"/>
          </a:xfrm>
          <a:prstGeom prst="rect">
            <a:avLst/>
          </a:prstGeom>
        </p:spPr>
      </p:pic>
      <p:pic>
        <p:nvPicPr>
          <p:cNvPr id="5" name="Рисунок 4" descr="снеж кор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643314"/>
            <a:ext cx="4000504" cy="30226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305800" cy="1143000"/>
          </a:xfrm>
        </p:spPr>
        <p:txBody>
          <a:bodyPr/>
          <a:lstStyle/>
          <a:p>
            <a:r>
              <a:rPr lang="ru-RU" dirty="0" smtClean="0"/>
              <a:t>12 месяцев</a:t>
            </a:r>
            <a:endParaRPr lang="ru-RU" dirty="0"/>
          </a:p>
        </p:txBody>
      </p:sp>
      <p:pic>
        <p:nvPicPr>
          <p:cNvPr id="3" name="Рисунок 2" descr="12мес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6" y="4000504"/>
            <a:ext cx="3446380" cy="2497377"/>
          </a:xfrm>
          <a:prstGeom prst="rect">
            <a:avLst/>
          </a:prstGeom>
        </p:spPr>
      </p:pic>
      <p:pic>
        <p:nvPicPr>
          <p:cNvPr id="4" name="Рисунок 3" descr="12 мес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142852"/>
            <a:ext cx="4680764" cy="3380969"/>
          </a:xfrm>
          <a:prstGeom prst="rect">
            <a:avLst/>
          </a:prstGeom>
        </p:spPr>
      </p:pic>
      <p:pic>
        <p:nvPicPr>
          <p:cNvPr id="5" name="Рисунок 4" descr="12 мес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076666"/>
            <a:ext cx="5215633" cy="3781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305800" cy="1143000"/>
          </a:xfrm>
        </p:spPr>
        <p:txBody>
          <a:bodyPr/>
          <a:lstStyle/>
          <a:p>
            <a:r>
              <a:rPr lang="ru-RU" dirty="0" smtClean="0"/>
              <a:t>Полярный экспресс</a:t>
            </a:r>
            <a:endParaRPr lang="ru-RU" dirty="0"/>
          </a:p>
        </p:txBody>
      </p:sp>
      <p:pic>
        <p:nvPicPr>
          <p:cNvPr id="3" name="Рисунок 2" descr="полар эк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928670"/>
            <a:ext cx="3665630" cy="4000528"/>
          </a:xfrm>
          <a:prstGeom prst="rect">
            <a:avLst/>
          </a:prstGeom>
        </p:spPr>
      </p:pic>
      <p:pic>
        <p:nvPicPr>
          <p:cNvPr id="4" name="Рисунок 3" descr="пол экс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285860"/>
            <a:ext cx="5865008" cy="2932504"/>
          </a:xfrm>
          <a:prstGeom prst="rect">
            <a:avLst/>
          </a:prstGeom>
        </p:spPr>
      </p:pic>
      <p:pic>
        <p:nvPicPr>
          <p:cNvPr id="5" name="Рисунок 4" descr="пол эксп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4357694"/>
            <a:ext cx="5865008" cy="2371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305800" cy="1143000"/>
          </a:xfrm>
        </p:spPr>
        <p:txBody>
          <a:bodyPr/>
          <a:lstStyle/>
          <a:p>
            <a:r>
              <a:rPr lang="ru-RU" dirty="0" smtClean="0"/>
              <a:t>Умка</a:t>
            </a:r>
            <a:endParaRPr lang="ru-RU" dirty="0"/>
          </a:p>
        </p:txBody>
      </p:sp>
      <p:pic>
        <p:nvPicPr>
          <p:cNvPr id="3" name="Рисунок 2" descr="умка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3286124"/>
            <a:ext cx="4746552" cy="3452038"/>
          </a:xfrm>
          <a:prstGeom prst="rect">
            <a:avLst/>
          </a:prstGeom>
        </p:spPr>
      </p:pic>
      <p:pic>
        <p:nvPicPr>
          <p:cNvPr id="4" name="Рисунок 3" descr="ум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04400" y="285728"/>
            <a:ext cx="5039600" cy="35506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305800" cy="1143000"/>
          </a:xfrm>
        </p:spPr>
        <p:txBody>
          <a:bodyPr/>
          <a:lstStyle/>
          <a:p>
            <a:r>
              <a:rPr lang="ru-RU" dirty="0" smtClean="0"/>
              <a:t>Дед мороз и лето</a:t>
            </a:r>
            <a:endParaRPr lang="ru-RU" dirty="0"/>
          </a:p>
        </p:txBody>
      </p:sp>
      <p:pic>
        <p:nvPicPr>
          <p:cNvPr id="3" name="Рисунок 2" descr="дм и лето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857628"/>
            <a:ext cx="3513578" cy="2635183"/>
          </a:xfrm>
          <a:prstGeom prst="rect">
            <a:avLst/>
          </a:prstGeom>
        </p:spPr>
      </p:pic>
      <p:pic>
        <p:nvPicPr>
          <p:cNvPr id="4" name="Рисунок 3" descr="дед мор и лет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2285992"/>
            <a:ext cx="5478259" cy="4413042"/>
          </a:xfrm>
          <a:prstGeom prst="rect">
            <a:avLst/>
          </a:prstGeom>
        </p:spPr>
      </p:pic>
      <p:pic>
        <p:nvPicPr>
          <p:cNvPr id="5" name="Рисунок 4" descr="дм и лет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94" y="0"/>
            <a:ext cx="3143272" cy="2357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305800" cy="1143000"/>
          </a:xfrm>
        </p:spPr>
        <p:txBody>
          <a:bodyPr/>
          <a:lstStyle/>
          <a:p>
            <a:r>
              <a:rPr lang="ru-RU" dirty="0" smtClean="0"/>
              <a:t>Снеговик-почтовик</a:t>
            </a:r>
            <a:endParaRPr lang="ru-RU" dirty="0"/>
          </a:p>
        </p:txBody>
      </p:sp>
      <p:pic>
        <p:nvPicPr>
          <p:cNvPr id="12" name="Рисунок 11" descr="снег почтов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3286124"/>
            <a:ext cx="3372595" cy="2509838"/>
          </a:xfrm>
          <a:prstGeom prst="rect">
            <a:avLst/>
          </a:prstGeom>
        </p:spPr>
      </p:pic>
      <p:pic>
        <p:nvPicPr>
          <p:cNvPr id="13" name="Рисунок 12" descr="снег поточ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4143380"/>
            <a:ext cx="3451027" cy="2588270"/>
          </a:xfrm>
          <a:prstGeom prst="rect">
            <a:avLst/>
          </a:prstGeom>
        </p:spPr>
      </p:pic>
      <p:pic>
        <p:nvPicPr>
          <p:cNvPr id="14" name="Рисунок 13" descr="снег почтов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1428736"/>
            <a:ext cx="3450596" cy="25879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305800" cy="1143000"/>
          </a:xfrm>
        </p:spPr>
        <p:txBody>
          <a:bodyPr/>
          <a:lstStyle/>
          <a:p>
            <a:r>
              <a:rPr lang="ru-RU" dirty="0" smtClean="0"/>
              <a:t>Ну, погоди!</a:t>
            </a:r>
            <a:endParaRPr lang="ru-RU" dirty="0"/>
          </a:p>
        </p:txBody>
      </p:sp>
      <p:pic>
        <p:nvPicPr>
          <p:cNvPr id="3" name="Рисунок 2" descr="Ну погоди!!! Новогодний выпус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5894" y="3929066"/>
            <a:ext cx="4058106" cy="2715221"/>
          </a:xfrm>
          <a:prstGeom prst="rect">
            <a:avLst/>
          </a:prstGeom>
        </p:spPr>
      </p:pic>
      <p:pic>
        <p:nvPicPr>
          <p:cNvPr id="4" name="Рисунок 3" descr="ну погод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088497"/>
            <a:ext cx="5026004" cy="3769503"/>
          </a:xfrm>
          <a:prstGeom prst="rect">
            <a:avLst/>
          </a:prstGeom>
        </p:spPr>
      </p:pic>
      <p:pic>
        <p:nvPicPr>
          <p:cNvPr id="5" name="Рисунок 4" descr="ну погоди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32122" y="142852"/>
            <a:ext cx="4711878" cy="35103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305800" cy="1143000"/>
          </a:xfrm>
        </p:spPr>
        <p:txBody>
          <a:bodyPr/>
          <a:lstStyle/>
          <a:p>
            <a:r>
              <a:rPr lang="ru-RU" dirty="0" err="1" smtClean="0"/>
              <a:t>Ишь,ты,Масленница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3" name="Рисунок 2" descr="Ишь ты, Масленница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357298"/>
            <a:ext cx="3452777" cy="2589583"/>
          </a:xfrm>
          <a:prstGeom prst="rect">
            <a:avLst/>
          </a:prstGeom>
        </p:spPr>
      </p:pic>
      <p:pic>
        <p:nvPicPr>
          <p:cNvPr id="4" name="Рисунок 3" descr="Ишь ты, Масленниц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874800"/>
            <a:ext cx="3729000" cy="2983200"/>
          </a:xfrm>
          <a:prstGeom prst="rect">
            <a:avLst/>
          </a:prstGeom>
        </p:spPr>
      </p:pic>
      <p:pic>
        <p:nvPicPr>
          <p:cNvPr id="5" name="Рисунок 4" descr="Ишь ты, Масленница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1934" y="1357298"/>
            <a:ext cx="4661250" cy="37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Приключения </a:t>
            </a:r>
            <a:r>
              <a:rPr lang="ru-RU" dirty="0" err="1" smtClean="0"/>
              <a:t>пингвиненка</a:t>
            </a:r>
            <a:r>
              <a:rPr lang="ru-RU" dirty="0" smtClean="0"/>
              <a:t> </a:t>
            </a:r>
            <a:r>
              <a:rPr lang="ru-RU" dirty="0" err="1" smtClean="0"/>
              <a:t>Лоло</a:t>
            </a:r>
            <a:endParaRPr lang="ru-RU" dirty="0"/>
          </a:p>
        </p:txBody>
      </p:sp>
      <p:pic>
        <p:nvPicPr>
          <p:cNvPr id="3" name="Рисунок 2" descr="Приключения пингвинёнка ЛОЛО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3429000"/>
            <a:ext cx="4643470" cy="3257359"/>
          </a:xfrm>
          <a:prstGeom prst="rect">
            <a:avLst/>
          </a:prstGeom>
        </p:spPr>
      </p:pic>
      <p:pic>
        <p:nvPicPr>
          <p:cNvPr id="4" name="Рисунок 3" descr="Приключения пингвинёнка ЛОЛ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6240" y="1285860"/>
            <a:ext cx="5007760" cy="3783641"/>
          </a:xfrm>
          <a:prstGeom prst="rect">
            <a:avLst/>
          </a:prstGeom>
        </p:spPr>
      </p:pic>
      <p:pic>
        <p:nvPicPr>
          <p:cNvPr id="5" name="Рисунок 4" descr="Приключения пингвинёнка ЛОЛО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1357298"/>
            <a:ext cx="2225671" cy="171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305800" cy="1143000"/>
          </a:xfrm>
        </p:spPr>
        <p:txBody>
          <a:bodyPr/>
          <a:lstStyle/>
          <a:p>
            <a:r>
              <a:rPr lang="ru-RU" dirty="0" smtClean="0"/>
              <a:t>Храбрый олененок</a:t>
            </a:r>
            <a:endParaRPr lang="ru-RU" dirty="0"/>
          </a:p>
        </p:txBody>
      </p:sp>
      <p:pic>
        <p:nvPicPr>
          <p:cNvPr id="3" name="Рисунок 2" descr=". Храбрый олененок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2143116"/>
            <a:ext cx="4214818" cy="3184529"/>
          </a:xfrm>
          <a:prstGeom prst="rect">
            <a:avLst/>
          </a:prstGeom>
        </p:spPr>
      </p:pic>
      <p:pic>
        <p:nvPicPr>
          <p:cNvPr id="4" name="Рисунок 3" descr=". Храбрый оленено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3771878"/>
            <a:ext cx="3857652" cy="3086122"/>
          </a:xfrm>
          <a:prstGeom prst="rect">
            <a:avLst/>
          </a:prstGeom>
        </p:spPr>
      </p:pic>
      <p:pic>
        <p:nvPicPr>
          <p:cNvPr id="5" name="Рисунок 4" descr=". Храбрый олененок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1428736"/>
            <a:ext cx="3746505" cy="2575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Голубая</a:t>
            </a:r>
            <a:r>
              <a:rPr lang="ru-RU" dirty="0" smtClean="0"/>
              <a:t> стрела</a:t>
            </a:r>
            <a:endParaRPr lang="ru-RU" dirty="0"/>
          </a:p>
        </p:txBody>
      </p:sp>
      <p:pic>
        <p:nvPicPr>
          <p:cNvPr id="3" name="Рисунок 2" descr="Голубая стрела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285992"/>
            <a:ext cx="5715000" cy="4292600"/>
          </a:xfrm>
          <a:prstGeom prst="rect">
            <a:avLst/>
          </a:prstGeom>
        </p:spPr>
      </p:pic>
      <p:pic>
        <p:nvPicPr>
          <p:cNvPr id="4" name="Рисунок 3" descr="Голубая стрел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3643314"/>
            <a:ext cx="3810000" cy="2943225"/>
          </a:xfrm>
          <a:prstGeom prst="rect">
            <a:avLst/>
          </a:prstGeom>
        </p:spPr>
      </p:pic>
      <p:pic>
        <p:nvPicPr>
          <p:cNvPr id="5" name="Рисунок 4" descr="Голубая стрела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214290"/>
            <a:ext cx="4572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305800" cy="1143000"/>
          </a:xfrm>
        </p:spPr>
        <p:txBody>
          <a:bodyPr/>
          <a:lstStyle/>
          <a:p>
            <a:r>
              <a:rPr lang="ru-RU" dirty="0" smtClean="0"/>
              <a:t>Серебряное копытце</a:t>
            </a:r>
            <a:endParaRPr lang="ru-RU" dirty="0"/>
          </a:p>
        </p:txBody>
      </p:sp>
      <p:pic>
        <p:nvPicPr>
          <p:cNvPr id="3" name="Рисунок 2" descr="Серебрянное копытце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428736"/>
            <a:ext cx="5471135" cy="4407303"/>
          </a:xfrm>
          <a:prstGeom prst="rect">
            <a:avLst/>
          </a:prstGeom>
        </p:spPr>
      </p:pic>
      <p:pic>
        <p:nvPicPr>
          <p:cNvPr id="4" name="Рисунок 3" descr="Серебрянное копытце 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5" y="1357298"/>
            <a:ext cx="2646503" cy="2000264"/>
          </a:xfrm>
          <a:prstGeom prst="rect">
            <a:avLst/>
          </a:prstGeom>
        </p:spPr>
      </p:pic>
      <p:pic>
        <p:nvPicPr>
          <p:cNvPr id="5" name="Рисунок 4" descr="Серебрянное копытц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4000504"/>
            <a:ext cx="4407303" cy="2577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3058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Дед Мороз и Серый Волк</a:t>
            </a:r>
            <a:endParaRPr lang="ru-RU" dirty="0"/>
          </a:p>
        </p:txBody>
      </p:sp>
      <p:pic>
        <p:nvPicPr>
          <p:cNvPr id="3" name="Рисунок 2" descr="дед м и серый вол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928" y="2143116"/>
            <a:ext cx="5049081" cy="3810627"/>
          </a:xfrm>
          <a:prstGeom prst="rect">
            <a:avLst/>
          </a:prstGeom>
        </p:spPr>
      </p:pic>
      <p:pic>
        <p:nvPicPr>
          <p:cNvPr id="4" name="Рисунок 3" descr="дед м и вол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4071942"/>
            <a:ext cx="3154817" cy="2359803"/>
          </a:xfrm>
          <a:prstGeom prst="rect">
            <a:avLst/>
          </a:prstGeom>
        </p:spPr>
      </p:pic>
      <p:pic>
        <p:nvPicPr>
          <p:cNvPr id="5" name="Рисунок 4" descr="дед м и сер вол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5008" y="1571612"/>
            <a:ext cx="3180055" cy="23913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3058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Новый год в </a:t>
            </a:r>
            <a:r>
              <a:rPr lang="ru-RU" dirty="0" err="1" smtClean="0"/>
              <a:t>Простоквашино</a:t>
            </a:r>
            <a:endParaRPr lang="ru-RU" dirty="0"/>
          </a:p>
        </p:txBody>
      </p:sp>
      <p:pic>
        <p:nvPicPr>
          <p:cNvPr id="3" name="Рисунок 2" descr="нг в простк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3360" y="1402563"/>
            <a:ext cx="4953000" cy="3733800"/>
          </a:xfrm>
          <a:prstGeom prst="rect">
            <a:avLst/>
          </a:prstGeom>
        </p:spPr>
      </p:pic>
      <p:pic>
        <p:nvPicPr>
          <p:cNvPr id="4" name="Рисунок 3" descr="нг в прост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3448050"/>
            <a:ext cx="453390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305800" cy="1143000"/>
          </a:xfrm>
        </p:spPr>
        <p:txBody>
          <a:bodyPr/>
          <a:lstStyle/>
          <a:p>
            <a:r>
              <a:rPr lang="ru-RU" dirty="0" smtClean="0"/>
              <a:t>Когда зажигаются елки</a:t>
            </a:r>
            <a:endParaRPr lang="ru-RU" dirty="0"/>
          </a:p>
        </p:txBody>
      </p:sp>
      <p:pic>
        <p:nvPicPr>
          <p:cNvPr id="3" name="Рисунок 2" descr="когда зажиг елк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2514570"/>
            <a:ext cx="5429288" cy="4343430"/>
          </a:xfrm>
          <a:prstGeom prst="rect">
            <a:avLst/>
          </a:prstGeom>
        </p:spPr>
      </p:pic>
      <p:pic>
        <p:nvPicPr>
          <p:cNvPr id="4" name="Рисунок 3" descr="когда заж ел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500174"/>
            <a:ext cx="3429003" cy="2571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305800" cy="1143000"/>
          </a:xfrm>
        </p:spPr>
        <p:txBody>
          <a:bodyPr/>
          <a:lstStyle/>
          <a:p>
            <a:r>
              <a:rPr lang="ru-RU" dirty="0" smtClean="0"/>
              <a:t>Падал прошлогодний снег</a:t>
            </a:r>
            <a:endParaRPr lang="ru-RU" dirty="0"/>
          </a:p>
        </p:txBody>
      </p:sp>
      <p:pic>
        <p:nvPicPr>
          <p:cNvPr id="3" name="Рисунок 2" descr="падал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2357430"/>
            <a:ext cx="5131563" cy="4090996"/>
          </a:xfrm>
          <a:prstGeom prst="rect">
            <a:avLst/>
          </a:prstGeom>
        </p:spPr>
      </p:pic>
      <p:pic>
        <p:nvPicPr>
          <p:cNvPr id="4" name="Рисунок 3" descr="падал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1643050"/>
            <a:ext cx="3672825" cy="2754619"/>
          </a:xfrm>
          <a:prstGeom prst="rect">
            <a:avLst/>
          </a:prstGeom>
        </p:spPr>
      </p:pic>
      <p:pic>
        <p:nvPicPr>
          <p:cNvPr id="5" name="Рисунок 4" descr="падал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4572008"/>
            <a:ext cx="3643338" cy="20329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305800" cy="1143000"/>
          </a:xfrm>
        </p:spPr>
        <p:txBody>
          <a:bodyPr/>
          <a:lstStyle/>
          <a:p>
            <a:r>
              <a:rPr lang="ru-RU" dirty="0" smtClean="0"/>
              <a:t>Щелкунчик</a:t>
            </a:r>
            <a:endParaRPr lang="ru-RU" dirty="0"/>
          </a:p>
        </p:txBody>
      </p:sp>
      <p:pic>
        <p:nvPicPr>
          <p:cNvPr id="3" name="Рисунок 2" descr="щелк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1785926"/>
            <a:ext cx="4857784" cy="3669362"/>
          </a:xfrm>
          <a:prstGeom prst="rect">
            <a:avLst/>
          </a:prstGeom>
        </p:spPr>
      </p:pic>
      <p:pic>
        <p:nvPicPr>
          <p:cNvPr id="4" name="Рисунок 3" descr="щел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292324"/>
            <a:ext cx="3420901" cy="2565676"/>
          </a:xfrm>
          <a:prstGeom prst="rect">
            <a:avLst/>
          </a:prstGeom>
        </p:spPr>
      </p:pic>
      <p:pic>
        <p:nvPicPr>
          <p:cNvPr id="5" name="Рисунок 4" descr="щелк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42852"/>
            <a:ext cx="4276127" cy="30431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305800" cy="1143000"/>
          </a:xfrm>
        </p:spPr>
        <p:txBody>
          <a:bodyPr/>
          <a:lstStyle/>
          <a:p>
            <a:r>
              <a:rPr lang="ru-RU" dirty="0" smtClean="0"/>
              <a:t>Маша и Медведь</a:t>
            </a:r>
            <a:endParaRPr lang="ru-RU" dirty="0"/>
          </a:p>
        </p:txBody>
      </p:sp>
      <p:pic>
        <p:nvPicPr>
          <p:cNvPr id="3" name="Рисунок 2" descr="машмед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214422"/>
            <a:ext cx="4231993" cy="2646486"/>
          </a:xfrm>
          <a:prstGeom prst="rect">
            <a:avLst/>
          </a:prstGeom>
        </p:spPr>
      </p:pic>
      <p:pic>
        <p:nvPicPr>
          <p:cNvPr id="4" name="Рисунок 3" descr="машме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3500438"/>
            <a:ext cx="5722132" cy="3218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305800" cy="1143000"/>
          </a:xfrm>
        </p:spPr>
        <p:txBody>
          <a:bodyPr/>
          <a:lstStyle/>
          <a:p>
            <a:r>
              <a:rPr lang="ru-RU" dirty="0" smtClean="0"/>
              <a:t>Варежка</a:t>
            </a:r>
            <a:endParaRPr lang="ru-RU" dirty="0"/>
          </a:p>
        </p:txBody>
      </p:sp>
      <p:pic>
        <p:nvPicPr>
          <p:cNvPr id="3" name="Рисунок 2" descr="вареж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3306" y="3286124"/>
            <a:ext cx="4429156" cy="3321867"/>
          </a:xfrm>
          <a:prstGeom prst="rect">
            <a:avLst/>
          </a:prstGeom>
        </p:spPr>
      </p:pic>
      <p:pic>
        <p:nvPicPr>
          <p:cNvPr id="4" name="Рисунок 3" descr="вареж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643050"/>
            <a:ext cx="4000528" cy="2236854"/>
          </a:xfrm>
          <a:prstGeom prst="rect">
            <a:avLst/>
          </a:prstGeom>
        </p:spPr>
      </p:pic>
      <p:pic>
        <p:nvPicPr>
          <p:cNvPr id="5" name="Рисунок 4" descr="вареж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428604"/>
            <a:ext cx="4082997" cy="306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89</TotalTime>
  <Words>53</Words>
  <Application>Microsoft Office PowerPoint</Application>
  <PresentationFormat>Экран (4:3)</PresentationFormat>
  <Paragraphs>25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Новогодние мультфильмы</vt:lpstr>
      <vt:lpstr>Снеговик-почтовик</vt:lpstr>
      <vt:lpstr> Дед Мороз и Серый Волк</vt:lpstr>
      <vt:lpstr>Новый год в Простоквашино</vt:lpstr>
      <vt:lpstr>Когда зажигаются елки</vt:lpstr>
      <vt:lpstr>Падал прошлогодний снег</vt:lpstr>
      <vt:lpstr>Щелкунчик</vt:lpstr>
      <vt:lpstr>Маша и Медведь</vt:lpstr>
      <vt:lpstr>Варежка</vt:lpstr>
      <vt:lpstr>Новогодняя ночь</vt:lpstr>
      <vt:lpstr>Ледниковый период</vt:lpstr>
      <vt:lpstr>Золушка</vt:lpstr>
      <vt:lpstr>Ночь перед Рождеством</vt:lpstr>
      <vt:lpstr>Шрек</vt:lpstr>
      <vt:lpstr>Снежная королева</vt:lpstr>
      <vt:lpstr>12 месяцев</vt:lpstr>
      <vt:lpstr>Полярный экспресс</vt:lpstr>
      <vt:lpstr>Умка</vt:lpstr>
      <vt:lpstr>Дед мороз и лето</vt:lpstr>
      <vt:lpstr>Ну, погоди!</vt:lpstr>
      <vt:lpstr>Ишь,ты,Масленница!</vt:lpstr>
      <vt:lpstr>Приключения пингвиненка Лоло</vt:lpstr>
      <vt:lpstr>Храбрый олененок</vt:lpstr>
      <vt:lpstr>Голубая стрела</vt:lpstr>
      <vt:lpstr>Серебряное копытце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Новогодние мультфильмы</dc:title>
  <dc:creator>win-10</dc:creator>
  <cp:lastModifiedBy>win-10</cp:lastModifiedBy>
  <cp:revision>10</cp:revision>
  <dcterms:modified xsi:type="dcterms:W3CDTF">2023-12-13T13:43:01Z</dcterms:modified>
</cp:coreProperties>
</file>