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79" r:id="rId3"/>
    <p:sldId id="284" r:id="rId4"/>
    <p:sldId id="256" r:id="rId5"/>
    <p:sldId id="259" r:id="rId6"/>
    <p:sldId id="261" r:id="rId7"/>
    <p:sldId id="287" r:id="rId8"/>
    <p:sldId id="264" r:id="rId9"/>
    <p:sldId id="265" r:id="rId10"/>
    <p:sldId id="270" r:id="rId11"/>
    <p:sldId id="269" r:id="rId12"/>
    <p:sldId id="271" r:id="rId13"/>
    <p:sldId id="274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5" autoAdjust="0"/>
    <p:restoredTop sz="94660"/>
  </p:normalViewPr>
  <p:slideViewPr>
    <p:cSldViewPr>
      <p:cViewPr varScale="1">
        <p:scale>
          <a:sx n="85" d="100"/>
          <a:sy n="85" d="100"/>
        </p:scale>
        <p:origin x="-13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A10FD1F-55D2-4BC7-A28F-11C79BBB02DB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8D8E137-81CC-4E26-AF06-0E6FE074E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CA788E-384F-418F-80D5-30EA079AAF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F1243-AD4C-463A-B0FA-EBED9D8795A6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C67E-DA32-469D-80DE-B53A5886B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A6A1-2086-45C0-9C66-7FEAD12FF2E8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D80CA-FD5A-40F5-972C-86A5BC3E3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94087-2035-434F-AD56-2543169FAC3F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213C2-A400-42D5-9B47-D24C2C506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AEB60-E027-4046-AF76-E1110EE89DAA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6E3AC-0E2D-4C61-8099-336C443AA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810B6-4CAF-46FE-8786-6C2AA1934DE1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9063B-2433-4685-93D4-908CCF496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19DC-BDE4-4B94-96C6-EB9387354351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BB06E-B842-4FAF-854C-F0F738CA5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9143C-A7F9-4960-BE6B-85C1FD13B41E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D474-7C4B-41E2-BF89-1B33C167E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6C4A0-1949-4A0E-B80A-FF34B286C602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88E2B-82A9-4333-A23E-82C365B9B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A021-A945-4D65-A5CE-673E5FD139A9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72C25-667F-4139-913D-15E5C734A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5D971-1309-4F81-893D-24927E3DBA02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90B35-8F39-416A-8F1E-525A819B0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42C2D-A8EF-44D4-81DF-AF893A94917F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862F5-1EC5-4E47-A703-A39762D4B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6D18A7-0A81-46B9-9CE0-ACD4D4EC1F59}" type="datetimeFigureOut">
              <a:rPr lang="ru-RU"/>
              <a:pPr>
                <a:defRPr/>
              </a:pPr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0849E7-01C7-457C-BB55-8DDA5B3A2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1;&#1102;&#1073;&#1072;\Documents\&#1095;&#1090;&#1086;%20&#1090;&#1072;&#1082;&#1086;&#1077;%20&#1085;&#1086;&#1074;&#1099;&#1081;%20&#1075;&#1086;&#1076;\&#1053;&#1077;&#1087;&#1086;&#1089;&#1077;&#1076;&#1099;%20-%20&#1063;&#1090;&#1086;%20&#1058;&#1072;&#1082;&#1086;&#1077;%20&#1053;&#1086;&#1074;&#1099;&#1081;%20&#1043;&#1086;&#1076;%20%5b&#1089;%20&#1089;&#1072;&#1081;&#1090;&#1072;%20www.ololo.fm%5d.mp3" TargetMode="Externa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jpeg"/><Relationship Id="rId4" Type="http://schemas.openxmlformats.org/officeDocument/2006/relationships/image" Target="../media/image1.gif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26.png"/><Relationship Id="rId5" Type="http://schemas.openxmlformats.org/officeDocument/2006/relationships/image" Target="../media/image32.jpe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" Target="slide1.xml"/><Relationship Id="rId7" Type="http://schemas.openxmlformats.org/officeDocument/2006/relationships/image" Target="../media/image22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6" name="Picture 2" descr="C:\Documents and Settings\Admin\Рабочий стол\картинки\a99f8f2e186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553" y="356068"/>
            <a:ext cx="8354289" cy="62151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19125" y="2917825"/>
            <a:ext cx="778668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ЧТО ТАКОЕ НОВЫЙ ГОД?</a:t>
            </a:r>
          </a:p>
        </p:txBody>
      </p:sp>
      <p:pic>
        <p:nvPicPr>
          <p:cNvPr id="6" name="Непоседы - Что Такое Новый Год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6000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Через месяц начнет работу крупнейшая ягодная конференция в Украине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2857500"/>
            <a:ext cx="20732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Unique Honey Products 100% goodness that nature prescribed to you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3500438"/>
            <a:ext cx="202723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Cookies Wallpap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3125" y="5000625"/>
            <a:ext cx="19192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 descr="Филе форели с укропом в духовке &quot; ВКУСНЫЕ РЕЦЕПТЫ 2014 С ФОТО. Вкусные рецепты с фотографиями на каждый день. Рецепты салатов, р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5" y="1500188"/>
            <a:ext cx="1822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Новый год &quot; Страница 35 &quot; FUN4CHILD.RU - ДЕТСКИЙ САЙТ ДЛЯ РОДИТЕЛЕЙ, ДЕТЕЙ, ДОШКОЛЬНИКОВ И ШКОЛЬНИКОВ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071813" y="2143125"/>
            <a:ext cx="32146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Дудочка мини цветная в пак.,MK8622171/NN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401127">
            <a:off x="5500688" y="4071938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Просмотр изображения 3682871 Сервис публикации и хранения изображений : хостинг картинок : размещение фоток : место для фотограф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4286250"/>
            <a:ext cx="2701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4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3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1" nodeType="withEffect">
                                  <p:stCondLst>
                                    <p:cond delay="28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AF41A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4500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Picture 3" descr="H:\Documents and Settings\Aida\Рабочий стол\Рисунок1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2000250" y="2009775"/>
            <a:ext cx="5214938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Он с подарками приходит,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Хороводы с нами водит.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Белой бородой оброс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Добрый Дедушка ….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5038" y="4840288"/>
            <a:ext cx="25003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МОРОЗ</a:t>
            </a:r>
          </a:p>
        </p:txBody>
      </p:sp>
      <p:pic>
        <p:nvPicPr>
          <p:cNvPr id="8" name="Picture 6" descr="История праздника Новый года Новый год и Рождест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0488" y="885825"/>
            <a:ext cx="308451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3" descr="H:\Documents and Settings\Aida\Рабочий стол\Рисунок1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1684338" y="1643063"/>
            <a:ext cx="5929312" cy="304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 Дедушкой Морозом рядом,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Блещет праздничным нарядом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Нам загадки задаёт,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Водит хоровод, поёт.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Из снежинок курточка,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Кто это?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84750" y="4808538"/>
            <a:ext cx="30718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СНЕГУРОЧКА</a:t>
            </a:r>
          </a:p>
        </p:txBody>
      </p:sp>
      <p:pic>
        <p:nvPicPr>
          <p:cNvPr id="8" name="Picture 12" descr="Смешные новогодни картинки деда мороза и снегурочки настроен…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25" y="1363663"/>
            <a:ext cx="257175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3" descr="H:\Documents and Settings\Aida\Рабочий стол\Рисунок1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2286000" y="2081213"/>
            <a:ext cx="4714875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 в коробки, и в пакеты Упакованы конфеты.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Фантики так ярки!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Будут всем 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72125" y="4783138"/>
            <a:ext cx="25003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ПОДАРКИ</a:t>
            </a:r>
          </a:p>
        </p:txBody>
      </p:sp>
      <p:pic>
        <p:nvPicPr>
          <p:cNvPr id="4098" name="Picture 2" descr="Детишки скоро Новый Год время подарков и волшебства.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9F7"/>
              </a:clrFrom>
              <a:clrTo>
                <a:srgbClr val="FAF9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1738" y="1214438"/>
            <a:ext cx="63706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7700" y="59817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12" descr="Смешные новогодни картинки деда мороза и снегурочки настроен…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0150" y="2071688"/>
            <a:ext cx="222091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Просмотр профиля: mizpa - Межконфессиональный Христианский Форум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97238" y="723900"/>
            <a:ext cx="3346450" cy="530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История праздника Новый года Новый год и Рождество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4488" y="885825"/>
            <a:ext cx="308451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6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16684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Только подумайте, что предками Деда Мороза в разных странах считают и гномов, и трубадуров, распевающих песни под Рождество, и бродячих продавцов детских игрушек. </a:t>
            </a:r>
          </a:p>
        </p:txBody>
      </p:sp>
      <p:pic>
        <p:nvPicPr>
          <p:cNvPr id="6147" name="Picture 2" descr="http://www.theweebsite.com/garb/norris2/n2_p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3429000"/>
            <a:ext cx="24511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Просмотр профиля: mizpa - Межконфессиональный Христианский Форум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1879600"/>
            <a:ext cx="314325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 descr="http://family.by/uploads/posts/1375905615_gnom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3838575"/>
            <a:ext cx="22479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0" y="-46041"/>
            <a:ext cx="9144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В США, Канаде, Великобритании и странах Западной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 Европы его зовут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Санта-Клаус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. По сути это эльф-жизнелюб. Он одет в красную курточку,  отороченную белым мехом и в красные шаровары.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	Чаще всего на носу у него очки. На голове - красный колпак.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	Ездит в оленьей упряжке и подбрасывает подарки в башмаки и чулки, оставленные возле камина.</a:t>
            </a:r>
          </a:p>
        </p:txBody>
      </p:sp>
      <p:pic>
        <p:nvPicPr>
          <p:cNvPr id="7" name="Picture 8" descr="http://i.ytimg.com/vi/Yz7FYPQp7v0/hqdefaul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5" y="3000375"/>
            <a:ext cx="52863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ttps://im2-tub-ru.yandex.net/i?id=cb8bee5aa8584ae2b5c2140c4bd84202&amp;n=33&amp;h=190&amp;w=2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000375"/>
            <a:ext cx="45434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2232025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В Финляндии новогоднего деда зовут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</a:rPr>
              <a:t>Йоулупукки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. Он носит  длинную конусообразную шапку, длинную бороду и красную одежду. Его окружают гномы в островерхих шапочках и накидках, отороченных белым мехом. 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1" name="Picture 2" descr="http://delf-tour.com/images/direction/56/1376480128.299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72760" y="2500313"/>
            <a:ext cx="6786562" cy="4357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kumimoji="0" lang="ru-RU" sz="27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Швеции два Деда Мороза: сутулый дед с шишковатым носом –  </a:t>
            </a:r>
            <a:r>
              <a:rPr kumimoji="0" lang="ru-RU" sz="27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Юлтомтен</a:t>
            </a:r>
            <a:r>
              <a:rPr kumimoji="0" lang="ru-RU" sz="27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 карлик </a:t>
            </a:r>
            <a:r>
              <a:rPr kumimoji="0" lang="ru-RU" sz="27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Юлниссаар</a:t>
            </a:r>
            <a:r>
              <a:rPr kumimoji="0" lang="ru-RU" sz="27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И тот, и другой под Новый год ходят по домам и оставляют подарки на подоконниках.</a:t>
            </a:r>
            <a:r>
              <a:rPr kumimoji="0" lang="ru-RU" sz="27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2" descr="http://f.doctor.kz/news/014/355/ul_tomten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819650" y="2590800"/>
            <a:ext cx="37528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http://proxy12.media.online.ua/uol/r3-d14e9577f0/50e4d243eae6f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2938" y="1785938"/>
            <a:ext cx="3214687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  <p:bldP spid="6" grpId="0"/>
      <p:bldP spid="6" grpId="1"/>
      <p:bldP spid="9" grpId="0"/>
      <p:bldP spid="9" grpId="1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	Во Франции тоже два Деда Мороза. Одного зовут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Пэр-Ноэль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,  что означает Отец Рождество. </a:t>
            </a:r>
          </a:p>
          <a:p>
            <a:endParaRPr lang="ru-RU" sz="2400" b="1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400">
                <a:solidFill>
                  <a:schemeClr val="bg1"/>
                </a:solidFill>
                <a:latin typeface="Times New Roman" pitchFamily="18" charset="0"/>
              </a:rPr>
            </a:br>
            <a:endParaRPr lang="ru-RU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1267" name="Picture 8" descr="button59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05875" y="6619875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2" descr="http://i074.radikal.ru/1412/69/7b54e7e4600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2168525"/>
            <a:ext cx="3643312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0" y="785813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Приехав к дому на осле с корзиной подарков, проникает через дымоход в дом, раскладывая подарки в оставленную перед камином обувь.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763" y="1574"/>
            <a:ext cx="8429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	Второго зовут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Шаланд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.  Этот бородатый старик носит меховую шапку и теплый дорожный плащ. В его корзине спрятаны розги для непослушных и ленивых детей. </a:t>
            </a:r>
            <a:endParaRPr lang="ru-RU" sz="2400" dirty="0">
              <a:latin typeface="Calibri" pitchFamily="34" charset="0"/>
            </a:endParaRPr>
          </a:p>
        </p:txBody>
      </p:sp>
      <p:pic>
        <p:nvPicPr>
          <p:cNvPr id="43012" name="Picture 4" descr="https://otvet.imgsmail.ru/download/205171ae686151da1157c775965d703d_i-4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0" y="2162175"/>
            <a:ext cx="32131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www.moy-ulan-ude.ru/gorod/sitizen/12426724994a11ad73b83f2/foto/fs4eddbb41ac96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6013" y="2152650"/>
            <a:ext cx="378777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04775" y="319088"/>
            <a:ext cx="8929688" cy="157162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</a:rPr>
              <a:t>Ещё в Италии к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детям приходит старушка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</a:rPr>
              <a:t>Бефана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. В новогоднюю ночь она прилетает в дома через дымоход и приносит хорошим детям подарки, а непослушным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достаются угольки. Существует поверье, что если в доме хороший хозяин,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</a:rPr>
              <a:t>Бефана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 перед уходом подметёт пол.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4" name="Picture 2" descr="http://414allnews.com/4452/01_06_14_04_28_53_11_nazional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2178050"/>
            <a:ext cx="41703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7" grpId="0"/>
      <p:bldP spid="8" grpId="0"/>
      <p:bldP spid="8" grpId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История праздника Новый года Новый год и Рождест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325" y="1357313"/>
            <a:ext cx="2643188" cy="462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Просмотр профиля: mizpa - Межконфессиональный Христианский Форум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868363"/>
            <a:ext cx="334645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35417" y="24526"/>
            <a:ext cx="666560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НОВЫЙ ГОД В РОССИ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143250" y="1144588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В старину его называли по-разному: Дед Трескун, Мороз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</a:rPr>
              <a:t>Ёлкич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</a:rPr>
              <a:t>Студенец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</a:rPr>
              <a:t>Морозко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, Мороз Красный нос.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214688" y="3000375"/>
            <a:ext cx="4857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А чаще, с уважением, по имени-отчеству: Мороз-Иванович.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286125" y="4283075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В настоящее время его зовут Дедом Морозом.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2" descr="425_la[2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9BCAD2"/>
              </a:clrFrom>
              <a:clrTo>
                <a:srgbClr val="9BCA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142984"/>
            <a:ext cx="3124200" cy="4464050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029075" y="1738313"/>
            <a:ext cx="4214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Передвигается, как правило, пешком с посохом, иногда – на лыжах. </a:t>
            </a:r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3" name="Picture 2" descr="Кировская специализированная детско-юношеская спортивная школа олимпийского резерва по горнолыжному спорту &quot; Без рубрикиКировск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785813"/>
            <a:ext cx="4000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28750" y="1071563"/>
            <a:ext cx="7416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Большие расстояния преодолевает в санях, запряженных тройкой белых лошадей. </a:t>
            </a:r>
          </a:p>
        </p:txBody>
      </p:sp>
      <p:pic>
        <p:nvPicPr>
          <p:cNvPr id="17414" name="Picture 6" descr="Иллюстрации Ольги Боман &quot; Фэнтези, фантастика, игры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75" y="2286000"/>
            <a:ext cx="623093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3" descr="H:\Documents and Settings\Aida\Рабочий стол\Рисунок1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8436" name="Picture 12" descr="Смешные новогодни картинки деда мороза и снегурочки настроен…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37150" y="944563"/>
            <a:ext cx="2970213" cy="47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71563" y="1928813"/>
            <a:ext cx="4071937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Внучка Деда Мороза.  Всегда молода, необычайно красива, немного грустна... Но при этом она – самый милый персонаж новогодних праздников.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+mn-cs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76730" y="928670"/>
            <a:ext cx="410971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СНЕГУРОЧКА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3" descr="H:\Documents and Settings\Aida\Рабочий стол\Рисунок1м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4250" y="55165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8" descr="Блог ivolga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8" y="3071813"/>
            <a:ext cx="264318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2" descr="Смешные новогодни картинки деда мороза и снегурочки настроен…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64238" y="1928813"/>
            <a:ext cx="22209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6" descr="История праздника Новый года Новый год и Рождество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238" y="857250"/>
            <a:ext cx="308451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3" descr="H:\Documents and Settings\Aida\Рабочий стол\Рисунок1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0484" name="Picture 8" descr="Блог ivolg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3986053">
            <a:off x="4881563" y="3238500"/>
            <a:ext cx="26431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История праздника Новый года Новый год и Рождеств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238" y="857250"/>
            <a:ext cx="308451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853997">
            <a:off x="3409950" y="3424238"/>
            <a:ext cx="178593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загадки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6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00250" y="2152650"/>
            <a:ext cx="5286375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 нам домой под Новый год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Кто-то из лесу придёт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Вся пушистая, в иголках,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 зовут ту гостью….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15063" y="4714875"/>
            <a:ext cx="15716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ЁЛКА</a:t>
            </a:r>
          </a:p>
        </p:txBody>
      </p:sp>
      <p:pic>
        <p:nvPicPr>
          <p:cNvPr id="9218" name="Picture 2" descr="Новогодняя Елка &quot; АртГрафика - дизайнерский портал, где можно скачать бесплатно картинки, шаблоны, клипарты, футажи, фоторамки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071688" y="671513"/>
            <a:ext cx="4286250" cy="5543550"/>
          </a:xfrm>
        </p:spPr>
      </p:pic>
      <p:sp>
        <p:nvSpPr>
          <p:cNvPr id="6" name="TextBox 5"/>
          <p:cNvSpPr txBox="1"/>
          <p:nvPr/>
        </p:nvSpPr>
        <p:spPr>
          <a:xfrm>
            <a:off x="2000232" y="2152655"/>
            <a:ext cx="5214938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Целый год лежал на полке,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 теперь висит на ёлке.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Это не фонарик,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 стеклянный ….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72278" y="4997465"/>
            <a:ext cx="20002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ШАРИК</a:t>
            </a:r>
          </a:p>
        </p:txBody>
      </p:sp>
      <p:pic>
        <p:nvPicPr>
          <p:cNvPr id="10" name="Picture 4" descr="Елочный шар ЦВЕТОЧНЫЙ, ЕЛОЧКА C618 - 360 руб - Шары диаметром 95 м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94" y="1143014"/>
            <a:ext cx="38481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070870" y="2152655"/>
            <a:ext cx="4714875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Быстро огоньки мигают,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Сверху вниз перебегают.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Эта дружная команда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Называется ….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00777" y="4997465"/>
            <a:ext cx="250031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ГИРЛЯНДА</a:t>
            </a:r>
          </a:p>
        </p:txBody>
      </p:sp>
      <p:pic>
        <p:nvPicPr>
          <p:cNvPr id="13" name="Picture 2" descr="К Новому году - новогодние плакаты, открытки, гирлянды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88" y="1428757"/>
            <a:ext cx="60721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071688" y="1857364"/>
            <a:ext cx="5143500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Ёлка в праздник Новый Год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Взрослых и детей зовёт.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Приглашает весь народ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 новогодний …..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43563" y="4929198"/>
            <a:ext cx="250031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ХОРОВОД</a:t>
            </a:r>
          </a:p>
        </p:txBody>
      </p:sp>
      <p:pic>
        <p:nvPicPr>
          <p:cNvPr id="16" name="Picture 2" descr="Картинки Рождество, Новый год, животные, хоровод, елка фото, обои на рабочий стол 1440x900 скачать бесплатн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613" y="1143010"/>
            <a:ext cx="5214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9" grpId="1"/>
      <p:bldP spid="6" grpId="1"/>
      <p:bldP spid="6" grpId="2"/>
      <p:bldP spid="8" grpId="0"/>
      <p:bldP spid="8" grpId="1"/>
      <p:bldP spid="8" grpId="2"/>
      <p:bldP spid="11" grpId="0"/>
      <p:bldP spid="11" grpId="1"/>
      <p:bldP spid="12" grpId="0"/>
      <p:bldP spid="12" grpId="1"/>
      <p:bldP spid="14" grpId="0"/>
      <p:bldP spid="14" grpId="1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FGJJXK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372</Words>
  <Application>Microsoft Office PowerPoint</Application>
  <PresentationFormat>Экран (4:3)</PresentationFormat>
  <Paragraphs>60</Paragraphs>
  <Slides>13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В Финляндии новогоднего деда зовут Йоулупукки. Он носит  длинную конусообразную шапку, длинную бороду и красную одежду. Его окружают гномы в островерхих шапочках и накидках, отороченных белым мехом.  </vt:lpstr>
      <vt:lpstr>Ещё в Италии к детям приходит старушка Бефана. В новогоднюю ночь она прилетает в дома через дымоход и приносит хорошим детям подарки, а непослушным достаются угольки. Существует поверье, что если в доме хороший хозяин, Бефана перед уходом подметёт пол.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</dc:creator>
  <cp:lastModifiedBy>win-10</cp:lastModifiedBy>
  <cp:revision>50</cp:revision>
  <dcterms:created xsi:type="dcterms:W3CDTF">2014-12-24T17:35:25Z</dcterms:created>
  <dcterms:modified xsi:type="dcterms:W3CDTF">2023-12-13T13:56:50Z</dcterms:modified>
</cp:coreProperties>
</file>