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6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pickimage.ru/detskie-risunki/story/tale/lipunyushka/?ysclid=lnluatyhjb999037965" TargetMode="External"/><Relationship Id="rId3" Type="http://schemas.openxmlformats.org/officeDocument/2006/relationships/hyperlink" Target="https://&#1086;&#1085;&#1083;&#1072;&#1081;&#1085;-&#1095;&#1080;&#1090;&#1072;&#1090;&#1100;.&#1088;&#1092;/img/show/2447.htm" TargetMode="External"/><Relationship Id="rId7" Type="http://schemas.openxmlformats.org/officeDocument/2006/relationships/hyperlink" Target="https://iknigi.net/avtor-lev-tolstoy/123434-vse-skazki-basni-i-rasskazy-dlya-detey-lev-tolstoy/read/page-9.html" TargetMode="External"/><Relationship Id="rId12" Type="http://schemas.openxmlformats.org/officeDocument/2006/relationships/hyperlink" Target="https://miniskazka.ru/audio-muravey-i-golubka.html" TargetMode="External"/><Relationship Id="rId2" Type="http://schemas.openxmlformats.org/officeDocument/2006/relationships/hyperlink" Target="https://russchooljordan.ru/analysis_of_works/tolstoj-kotenok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renburgkniga.ru/fairy_tales/skazka-lev-i-sobacka-lev-tolstoj.html" TargetMode="External"/><Relationship Id="rId11" Type="http://schemas.openxmlformats.org/officeDocument/2006/relationships/hyperlink" Target="https://stylishbag.ru/14-foto/mysh-polevaya-i-mysh-gorodskaya-plan-skazki-81-foto.html" TargetMode="External"/><Relationship Id="rId5" Type="http://schemas.openxmlformats.org/officeDocument/2006/relationships/hyperlink" Target="https://gas-kvas.com/detskie-risunki/print:page,1,33622-akula-tolstoj-detskij-risunok-48-foto.html" TargetMode="External"/><Relationship Id="rId10" Type="http://schemas.openxmlformats.org/officeDocument/2006/relationships/hyperlink" Target="https://stylishbag.ru/10-foto/risunok-k-basne-tolstogo-lgun-96-foto.html" TargetMode="External"/><Relationship Id="rId4" Type="http://schemas.openxmlformats.org/officeDocument/2006/relationships/hyperlink" Target="https://stylishbag.ru/kartinki/kartinki-iz-rasskaza-pryzhok-tolstogo.html" TargetMode="External"/><Relationship Id="rId9" Type="http://schemas.openxmlformats.org/officeDocument/2006/relationships/hyperlink" Target="https://stylishbag.ru/2-foto/prezentaciya-filippok-tolstoj-83-foto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928671"/>
            <a:ext cx="6886596" cy="26717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Л.Н.Толстой – жизнь и творчество.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Викторина по рассказам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4071942"/>
            <a:ext cx="3571900" cy="156685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Составила: учитель начальных классов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МКОУ «Полевская СОШ»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Шиманюк М. 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257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Котёнок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071546"/>
            <a:ext cx="7136920" cy="142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Охотник подскакал и отогнал собак; а Вася принёс котёнка и уж больше не брал его с собой в поле».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отёнок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71669" y="2500306"/>
            <a:ext cx="6517933" cy="37862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257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Лгун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66" y="1285860"/>
            <a:ext cx="7143800" cy="107157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/>
              <a:t>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прибежали и видят: неправда. Как сделал он так и два и три раза, случилось — и вправду набежал волк.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лгун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285984" y="2357430"/>
            <a:ext cx="5643602" cy="423270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Лев и собачка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1524000"/>
            <a:ext cx="3500462" cy="440533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Одному человеку захотелось поглядеть зверей , он ухватил на улице собачонку и принёс её в зверинец. Его пустили смотреть , а собачонку взяли и бросили в клетку ко льву на съедение».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лев и собачк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1999" y="1571612"/>
            <a:ext cx="4425335" cy="392909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Липунюшка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2976" y="1524000"/>
            <a:ext cx="3500462" cy="46634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старуха и говорит: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Откуда ты, сыночек, взялся и как тебя звать?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сыночек и говорит: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Ты, матушка, отпряла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хлопочек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положила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столбочек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я там и вывелся.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липунюшк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9190" y="1643050"/>
            <a:ext cx="4005260" cy="461749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Муравей и голубка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6994044" cy="111918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Муравей спустился к ручью : захотел напиться. Волна захлестнула его и чуть не потопила».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муравей и голубк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57356" y="2500306"/>
            <a:ext cx="6992284" cy="37862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9722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Прыжок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2976" y="1524000"/>
            <a:ext cx="3643338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«Один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корабль обошёл вокруг света и возвращался домой. Была тихая погода , весь народ был на палубе. Посреди народа вертелась большая обезьяна и забавляла всех.»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прыжок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628" y="1785926"/>
            <a:ext cx="4104542" cy="342902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медведя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2976" y="1524000"/>
            <a:ext cx="3643338" cy="46634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медведь был отец, звали его Михайло Иванович. Он был большой и лохматый. Другой была медведица. Она была поменьше, и звали ее Настасья Петровна. Третий был маленький медвежонок, и звали его Мишутка.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foto_5797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7751" y="2143116"/>
            <a:ext cx="4208347" cy="28575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Филипок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1538" y="1524000"/>
            <a:ext cx="3714776" cy="46634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Филипок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шёл по своей слободе, собаки не трогали его, они его знали. Но когда он вышел к чужим дворам, выскочила Жучка, залаяла, а за Жучкой большая собака Волчок.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илиппок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14942" y="1571612"/>
            <a:ext cx="3742205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Интернет-ресурсы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1. Котёнок - </a:t>
            </a:r>
            <a:r>
              <a:rPr lang="ru-RU" u="sng" dirty="0" smtClean="0">
                <a:solidFill>
                  <a:srgbClr val="0070C0"/>
                </a:solidFill>
                <a:hlinkClick r:id="rId2"/>
              </a:rPr>
              <a:t>https://russchooljordan.ru/analysis_of_works/tolstoj-kotenok.html</a:t>
            </a:r>
            <a:r>
              <a:rPr lang="ru-RU" dirty="0" smtClean="0">
                <a:solidFill>
                  <a:srgbClr val="0070C0"/>
                </a:solidFill>
              </a:rPr>
              <a:t> 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2. Косточка - </a:t>
            </a:r>
            <a:r>
              <a:rPr lang="ru-RU" u="sng" dirty="0" smtClean="0">
                <a:solidFill>
                  <a:srgbClr val="0070C0"/>
                </a:solidFill>
                <a:hlinkClick r:id="rId3"/>
              </a:rPr>
              <a:t>https://онлайн-читать.рф/img/show/2447.htm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3. Прыжок - </a:t>
            </a:r>
            <a:r>
              <a:rPr lang="ru-RU" u="sng" dirty="0" smtClean="0">
                <a:solidFill>
                  <a:srgbClr val="0070C0"/>
                </a:solidFill>
                <a:hlinkClick r:id="rId4"/>
              </a:rPr>
              <a:t>https://stylishbag.ru/kartinki/kartinki-iz-rasskaza-pryzhok-tolstogo.html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4. Акула – </a:t>
            </a:r>
            <a:r>
              <a:rPr lang="ru-RU" u="sng" dirty="0" smtClean="0">
                <a:solidFill>
                  <a:srgbClr val="0070C0"/>
                </a:solidFill>
                <a:hlinkClick r:id="rId5"/>
              </a:rPr>
              <a:t>https://gas-kvas.com/detskie-risunki/print:page,1,33622-akula-tolstoj-detskij-risunok-48-foto.html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5. Лев и Собачка – </a:t>
            </a:r>
            <a:r>
              <a:rPr lang="ru-RU" u="sng" dirty="0" smtClean="0">
                <a:solidFill>
                  <a:srgbClr val="0070C0"/>
                </a:solidFill>
                <a:hlinkClick r:id="rId6"/>
              </a:rPr>
              <a:t>https://orenburgkniga.ru/fairy_tales/skazka-lev-i-sobacka-lev-tolstoj.html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6. Как мужик убрал камень – </a:t>
            </a:r>
            <a:r>
              <a:rPr lang="ru-RU" u="sng" dirty="0" smtClean="0">
                <a:solidFill>
                  <a:srgbClr val="0070C0"/>
                </a:solidFill>
                <a:hlinkClick r:id="rId7"/>
              </a:rPr>
              <a:t>https://iknigi.net/avtor-lev-tolstoy/123434-vse-skazki-basni-i-rasskazy-dlya-detey-lev-tolstoy/read/page-9.html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7. </a:t>
            </a:r>
            <a:r>
              <a:rPr lang="ru-RU" dirty="0" err="1" smtClean="0">
                <a:solidFill>
                  <a:srgbClr val="0070C0"/>
                </a:solidFill>
              </a:rPr>
              <a:t>Липунюшка</a:t>
            </a:r>
            <a:r>
              <a:rPr lang="ru-RU" dirty="0" smtClean="0">
                <a:solidFill>
                  <a:srgbClr val="0070C0"/>
                </a:solidFill>
              </a:rPr>
              <a:t> – </a:t>
            </a:r>
            <a:r>
              <a:rPr lang="ru-RU" u="sng" dirty="0" smtClean="0">
                <a:solidFill>
                  <a:srgbClr val="0070C0"/>
                </a:solidFill>
                <a:hlinkClick r:id="rId8"/>
              </a:rPr>
              <a:t>https://pickimage.ru/detskie-risunki/story/tale/lipunyushka/?ysclid=lnluatyhjb999037965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8. </a:t>
            </a:r>
            <a:r>
              <a:rPr lang="ru-RU" dirty="0" err="1" smtClean="0">
                <a:solidFill>
                  <a:srgbClr val="0070C0"/>
                </a:solidFill>
              </a:rPr>
              <a:t>Филлипок</a:t>
            </a:r>
            <a:r>
              <a:rPr lang="ru-RU" dirty="0" smtClean="0">
                <a:solidFill>
                  <a:srgbClr val="0070C0"/>
                </a:solidFill>
              </a:rPr>
              <a:t> – </a:t>
            </a:r>
            <a:r>
              <a:rPr lang="ru-RU" u="sng" dirty="0" smtClean="0">
                <a:solidFill>
                  <a:srgbClr val="0070C0"/>
                </a:solidFill>
                <a:hlinkClick r:id="rId9"/>
              </a:rPr>
              <a:t>https://stylishbag.ru/2-foto/prezentaciya-filippok-tolstoj-83-foto.html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9. Лгун – </a:t>
            </a:r>
            <a:r>
              <a:rPr lang="ru-RU" u="sng" dirty="0" smtClean="0">
                <a:solidFill>
                  <a:srgbClr val="0070C0"/>
                </a:solidFill>
                <a:hlinkClick r:id="rId10"/>
              </a:rPr>
              <a:t>https://stylishbag.ru/10-foto/risunok-k-basne-tolstogo-lgun-96-foto.html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10. Мышь полевая и мышь городская – </a:t>
            </a:r>
            <a:r>
              <a:rPr lang="ru-RU" u="sng" dirty="0" smtClean="0">
                <a:solidFill>
                  <a:srgbClr val="0070C0"/>
                </a:solidFill>
                <a:hlinkClick r:id="rId11"/>
              </a:rPr>
              <a:t>https://stylishbag.ru/14-foto/mysh-polevaya-i-mysh-gorodskaya-plan-skazki-81-foto.html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11. Муравей и Голубка  – 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u="sng" dirty="0" smtClean="0">
                <a:solidFill>
                  <a:srgbClr val="0070C0"/>
                </a:solidFill>
                <a:hlinkClick r:id="rId12"/>
              </a:rPr>
              <a:t>https</a:t>
            </a:r>
            <a:r>
              <a:rPr lang="ru-RU" u="sng" dirty="0" smtClean="0">
                <a:solidFill>
                  <a:srgbClr val="0070C0"/>
                </a:solidFill>
                <a:hlinkClick r:id="rId12"/>
              </a:rPr>
              <a:t>://miniskazka.ru/audio-muravey-i-golubka.html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12. Биография Л.Н.Толстого </a:t>
            </a:r>
            <a:r>
              <a:rPr lang="ru-RU" dirty="0" smtClean="0">
                <a:solidFill>
                  <a:srgbClr val="0070C0"/>
                </a:solidFill>
              </a:rPr>
              <a:t>- </a:t>
            </a:r>
            <a:r>
              <a:rPr lang="ru-RU" u="sng" dirty="0" smtClean="0">
                <a:solidFill>
                  <a:srgbClr val="0070C0"/>
                </a:solidFill>
              </a:rPr>
              <a:t>https</a:t>
            </a:r>
            <a:r>
              <a:rPr lang="ru-RU" u="sng" dirty="0" smtClean="0">
                <a:solidFill>
                  <a:srgbClr val="0070C0"/>
                </a:solidFill>
              </a:rPr>
              <a:t>://</a:t>
            </a:r>
            <a:r>
              <a:rPr lang="ru-RU" u="sng" dirty="0" smtClean="0">
                <a:solidFill>
                  <a:srgbClr val="0070C0"/>
                </a:solidFill>
              </a:rPr>
              <a:t>histrf.ru/read/biographies/tolstoi-liev-nikolaievich?ysclid=lq3qpddyem100039388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643314"/>
            <a:ext cx="7686700" cy="2482849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Детство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Лев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Толстой родился 28 августа (9 сентября) 1828 года в именитой дворянской семье в родовой усадьбе матери Ясная Поляна Тульской губернии. Он был четвертым ребенком в семье. Но в уже в детстве будущий великий писатель осиротел. Опекуном над детьми была назначена их тетя – графиня Александра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Остен-Сакен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1840 году Лев Николаевич вместе с братьями и сестрой Марией переехал в Казань к другой тете – Пелагее Юшковой.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дмин\Desktop\д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71414"/>
            <a:ext cx="571504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000108"/>
            <a:ext cx="8001056" cy="512605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1843 году повзрослевший Лев Николаевич поступает учиться в престижный и один из самых известных Императорский Казанский университет по разряду восточной словесности. Однако после успешных вступительных экзаменов будущий светило русской литературы посчитал обучение и экзамены формальностью и провалил итоговую аттестацию за первый курс. Чтобы заново не проходить обучение, молодой Лев Толстой перевелся на юридический факультет, где он не без проблем, но все-таки перешел на второй курс. Однако здесь он увлекся французской философской литературой и, не доучившись на втором курсе, покинул университет. Но обучение не прервал – поселившись в доставшейся ему по наследству усадьбе Ясная Поляна, он занялся самообучением. Каждый день он ставил перед собой задачи и пытался их выполнять, анализируя проделанное за день. Кроме того, в распорядок дня Толстого входили работа с крестьянами и налаживание быта в поместье. Чувствуя вину перед крепостными, он в 1849 году открыл школу для крестьянских детей.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Военная служба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428736"/>
            <a:ext cx="4214842" cy="4697427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В 1850 году Лев Толстой начал написание автобиографической повести «Детство» 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В 1851 году к нему в имение приехал старший брат Николай, служивший на Кавказе. Необходимость перемен и финансовые трудности заставили Льва Николаевича присоединиться к брату и отправиться с ним на войну. И к осени того же года он был зачислен юнкером в 4-ю батарею 20-й артиллерийской бригады, стоявшей на берегу Терека под Кизляром. Здесь у Толстого вновь появилась возможность писать, и он, наконец, закончил первую часть своей трилогии «Детство», которую летом 1852 года отправил в журнал «Современник». В издании оценили работу молодого автора, и с публикацией повести к Льву Николаевичу пришел первый успех.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8xgenP83AiGQM1dSoeOhp9sfrhPT1tStxDfnV2iU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76850" y="1943846"/>
            <a:ext cx="3657600" cy="38243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428604"/>
            <a:ext cx="3786214" cy="569755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С1856 года Толстой живет в Ясной Поляне, и все силы отдает литературному творчеству. Там он пишет самое известное свое произведение ‒ «Война и мир», роман «Воскресение».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Лев Николаевич в Ясной Поляне сам сеял на полях урожай, помогал крестьянам бороться с голодом, участвовал в строительстве школ для крестьянских детей. Писатель очень любил детей. Он собирал крестьянских ребятишек воле себя, читал им сказки, мастерил поделки из шишек и палочек, даже ходил с ними купаться на речку. Для детей он написал «Азбуку», а также создал такие известные сказки, как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Филлипок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», «Лев и собачка», «Три медведя».</a:t>
            </a:r>
          </a:p>
        </p:txBody>
      </p:sp>
      <p:pic>
        <p:nvPicPr>
          <p:cNvPr id="5" name="Содержимое 4" descr="50667122-988e-11ec-8721-563a8bd697de.800x600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2357430"/>
            <a:ext cx="4381531" cy="32861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ВИКТОРИНА 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214554"/>
            <a:ext cx="7406640" cy="221457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Прочитайте строки из произведения;</a:t>
            </a:r>
          </a:p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назовите название произведения;</a:t>
            </a:r>
          </a:p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перечислите героев произведения.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Акула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«На корабле с нами было два мальчика. Мальчики первые попрыгали в воду, но им тесно было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в парусе,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они вздумали плавать наперегонки в открытом море.» </a:t>
            </a:r>
          </a:p>
          <a:p>
            <a:pPr marL="514350" indent="-51435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акул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90916" y="1524000"/>
            <a:ext cx="3429467" cy="46640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мужик убрал камень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5993912" cy="11906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 ему дали сто рублей и ещё сто рублей за умную выдумку».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ак мужик камень убрал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71670" y="2928934"/>
            <a:ext cx="5357850" cy="35719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9722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Косточка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214422"/>
            <a:ext cx="6779730" cy="100013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хотелось съесть. Он всё ходил мимо слив. Когда никого не было в горнице, он не удержался, схватил одну сливу и съел.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осточк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357422" y="2428868"/>
            <a:ext cx="5460886" cy="37862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76</TotalTime>
  <Words>960</Words>
  <PresentationFormat>Экран (4:3)</PresentationFormat>
  <Paragraphs>57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Л.Н.Толстой – жизнь и творчество. Викторина по рассказам</vt:lpstr>
      <vt:lpstr>Слайд 2</vt:lpstr>
      <vt:lpstr>Обучение</vt:lpstr>
      <vt:lpstr>Военная служба</vt:lpstr>
      <vt:lpstr>Творчество</vt:lpstr>
      <vt:lpstr>ВИКТОРИНА :</vt:lpstr>
      <vt:lpstr>                      Акула</vt:lpstr>
      <vt:lpstr>Как мужик убрал камень</vt:lpstr>
      <vt:lpstr>Косточка</vt:lpstr>
      <vt:lpstr>Котёнок</vt:lpstr>
      <vt:lpstr>Лгун</vt:lpstr>
      <vt:lpstr>Лев и собачка</vt:lpstr>
      <vt:lpstr>Липунюшка</vt:lpstr>
      <vt:lpstr>Муравей и голубка</vt:lpstr>
      <vt:lpstr>Прыжок</vt:lpstr>
      <vt:lpstr>Три медведя</vt:lpstr>
      <vt:lpstr>Филипок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14</cp:revision>
  <dcterms:created xsi:type="dcterms:W3CDTF">2023-12-13T12:33:43Z</dcterms:created>
  <dcterms:modified xsi:type="dcterms:W3CDTF">2023-12-13T14:15:59Z</dcterms:modified>
</cp:coreProperties>
</file>