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68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7507" y="1810441"/>
            <a:ext cx="9263641" cy="3205939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с непроверяемой гласной в корне</a:t>
            </a:r>
            <a:endParaRPr lang="ru-RU" sz="7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36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3843" y="2683380"/>
            <a:ext cx="5255664" cy="253153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тух П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тя любит п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ть</a:t>
            </a:r>
            <a:endParaRPr lang="ru-RU" sz="4000" dirty="0"/>
          </a:p>
        </p:txBody>
      </p:sp>
      <p:pic>
        <p:nvPicPr>
          <p:cNvPr id="9218" name="Picture 2" descr="https://otvet.imgsmail.ru/download/u_f6096ff2502c463ef35f45e88c2a4a29_80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75"/>
          <a:stretch/>
        </p:blipFill>
        <p:spPr bwMode="auto">
          <a:xfrm>
            <a:off x="6630988" y="642867"/>
            <a:ext cx="4854025" cy="503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26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461" y="2068082"/>
            <a:ext cx="4452359" cy="352086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Стихотворение Бл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/>
              <a:t>ка о ябл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/>
              <a:t>ке</a:t>
            </a:r>
            <a:endParaRPr lang="ru-RU" sz="4000" dirty="0"/>
          </a:p>
        </p:txBody>
      </p:sp>
      <p:pic>
        <p:nvPicPr>
          <p:cNvPr id="10242" name="Picture 2" descr="http://poetrysilver.ru/u/dd/lyrics/5457/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392" y="1640792"/>
            <a:ext cx="3392680" cy="339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avatars.mds.yandex.net/i?id=ce0e1ec2b49fc9007e026aae1c6b6048-5131410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2809" y="1640792"/>
            <a:ext cx="3180638" cy="339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18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6876" y="2497350"/>
            <a:ext cx="5655180" cy="18288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Уч</a:t>
            </a:r>
            <a:r>
              <a:rPr lang="ru-RU" sz="4400" dirty="0" smtClean="0">
                <a:solidFill>
                  <a:srgbClr val="FF0000"/>
                </a:solidFill>
              </a:rPr>
              <a:t>е</a:t>
            </a:r>
            <a:r>
              <a:rPr lang="ru-RU" sz="4400" dirty="0" smtClean="0"/>
              <a:t>ник читает уч</a:t>
            </a:r>
            <a:r>
              <a:rPr lang="ru-RU" sz="4400" dirty="0" smtClean="0">
                <a:solidFill>
                  <a:srgbClr val="FF0000"/>
                </a:solidFill>
              </a:rPr>
              <a:t>е</a:t>
            </a:r>
            <a:r>
              <a:rPr lang="ru-RU" sz="4400" dirty="0" smtClean="0"/>
              <a:t>бник</a:t>
            </a:r>
            <a:endParaRPr lang="ru-RU" sz="4400" dirty="0"/>
          </a:p>
        </p:txBody>
      </p:sp>
      <p:pic>
        <p:nvPicPr>
          <p:cNvPr id="11266" name="Picture 2" descr="https://medboli.ru/wp-content/uploads/6/0/e/60ef5928287700637c4d5b6b0ba98ac2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955" y="1933186"/>
            <a:ext cx="5015061" cy="332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26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5279" y="2873365"/>
            <a:ext cx="6571716" cy="1828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У Тонкого есть Т</a:t>
            </a:r>
            <a:r>
              <a:rPr lang="ru-RU" sz="3600" dirty="0" smtClean="0">
                <a:solidFill>
                  <a:srgbClr val="FF0000"/>
                </a:solidFill>
              </a:rPr>
              <a:t>о</a:t>
            </a:r>
            <a:r>
              <a:rPr lang="ru-RU" sz="3600" dirty="0" smtClean="0"/>
              <a:t>лстый т</a:t>
            </a:r>
            <a:r>
              <a:rPr lang="ru-RU" sz="3600" dirty="0" smtClean="0">
                <a:solidFill>
                  <a:srgbClr val="FF0000"/>
                </a:solidFill>
              </a:rPr>
              <a:t>о</a:t>
            </a:r>
            <a:r>
              <a:rPr lang="ru-RU" sz="3600" dirty="0" smtClean="0"/>
              <a:t>варищ</a:t>
            </a:r>
            <a:endParaRPr lang="ru-RU" sz="3600" dirty="0"/>
          </a:p>
        </p:txBody>
      </p:sp>
      <p:pic>
        <p:nvPicPr>
          <p:cNvPr id="12290" name="Picture 2" descr="https://slushayushij-skazku.com/wp-content/uploads/2021/02/tolstyj-i-tonkij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004" y="1244936"/>
            <a:ext cx="4805486" cy="480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99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" y="2924640"/>
            <a:ext cx="6039740" cy="1828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Л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ля любит л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ловый цвет</a:t>
            </a:r>
            <a:endParaRPr lang="ru-RU" sz="4000" dirty="0"/>
          </a:p>
        </p:txBody>
      </p:sp>
      <p:pic>
        <p:nvPicPr>
          <p:cNvPr id="13314" name="Picture 2" descr="http://itd2.mycdn.me/image?id=870911822008&amp;t=20&amp;plc=WEB&amp;tkn=*ikYQHjqHVITW3m7f-b2jO4MSZN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634" y="1926986"/>
            <a:ext cx="5067454" cy="337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75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1796" y="2787906"/>
            <a:ext cx="5056974" cy="18288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Л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/>
              <a:t>вкий </a:t>
            </a:r>
            <a:r>
              <a:rPr lang="ru-RU" sz="5400" dirty="0" smtClean="0"/>
              <a:t>чел</a:t>
            </a:r>
            <a:r>
              <a:rPr lang="ru-RU" sz="5400" dirty="0" smtClean="0">
                <a:solidFill>
                  <a:srgbClr val="FF0000"/>
                </a:solidFill>
              </a:rPr>
              <a:t>о</a:t>
            </a:r>
            <a:r>
              <a:rPr lang="ru-RU" sz="5400" dirty="0" smtClean="0"/>
              <a:t>век</a:t>
            </a:r>
            <a:endParaRPr lang="ru-RU" sz="4400" dirty="0"/>
          </a:p>
        </p:txBody>
      </p:sp>
      <p:pic>
        <p:nvPicPr>
          <p:cNvPr id="14338" name="Picture 2" descr="https://img2.freepng.ru/20190320/lvr/kisspng-clip-art-thumb-human-behavior-shoe-cartoon-5c91c208dfd620.870684021553056264916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813" y="737787"/>
            <a:ext cx="4758612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10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1975" y="2839182"/>
            <a:ext cx="5373168" cy="1828800"/>
          </a:xfrm>
        </p:spPr>
        <p:txBody>
          <a:bodyPr>
            <a:normAutofit/>
          </a:bodyPr>
          <a:lstStyle/>
          <a:p>
            <a:r>
              <a:rPr lang="ru-RU" sz="4400" smtClean="0"/>
              <a:t>В</a:t>
            </a:r>
            <a:r>
              <a:rPr lang="ru-RU" sz="4400" smtClean="0">
                <a:solidFill>
                  <a:srgbClr val="FF0000"/>
                </a:solidFill>
              </a:rPr>
              <a:t>о</a:t>
            </a:r>
            <a:r>
              <a:rPr lang="ru-RU" sz="4400" smtClean="0"/>
              <a:t>р украл в</a:t>
            </a:r>
            <a:r>
              <a:rPr lang="ru-RU" sz="4400" smtClean="0">
                <a:solidFill>
                  <a:srgbClr val="FF0000"/>
                </a:solidFill>
              </a:rPr>
              <a:t>о</a:t>
            </a:r>
            <a:r>
              <a:rPr lang="ru-RU" sz="4400" smtClean="0"/>
              <a:t>рону</a:t>
            </a:r>
            <a:endParaRPr lang="ru-RU" sz="4400"/>
          </a:p>
        </p:txBody>
      </p:sp>
      <p:pic>
        <p:nvPicPr>
          <p:cNvPr id="15362" name="Picture 2" descr="https://static.mk.ru/upload/entities/2020/10/24/07/articles/facebookPicture/93/e6/d1/99/c2ed22392cb015782bc6e5f7139903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560" y="280932"/>
            <a:ext cx="3760862" cy="290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avatars.mds.yandex.net/i?id=63dabeeeb51e7c114d6eebe78afbbf17-708614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741" y="3520111"/>
            <a:ext cx="40005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30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3071" y="2719541"/>
            <a:ext cx="5142432" cy="18288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/>
              <a:t>чень крепкий 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/>
              <a:t>рех</a:t>
            </a:r>
            <a:endParaRPr lang="ru-RU" sz="4000" dirty="0"/>
          </a:p>
        </p:txBody>
      </p:sp>
      <p:pic>
        <p:nvPicPr>
          <p:cNvPr id="16386" name="Picture 2" descr="https://krepkiyoreshek.com/upload/CMax/118/if7zy2m6fmc6gups6di2sel1wpwpcbp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526" y="2314769"/>
            <a:ext cx="6392336" cy="231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86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725" y="2276030"/>
            <a:ext cx="10131425" cy="1456267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13113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2892" y="2427006"/>
            <a:ext cx="6159381" cy="1931349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Пляшет и поёт л</a:t>
            </a:r>
            <a:r>
              <a:rPr lang="ru-RU" sz="4000" u="sng" dirty="0" smtClean="0">
                <a:solidFill>
                  <a:srgbClr val="FF0000"/>
                </a:solidFill>
              </a:rPr>
              <a:t>я</a:t>
            </a:r>
            <a:r>
              <a:rPr lang="ru-RU" sz="4000" dirty="0" smtClean="0"/>
              <a:t>гушка</a:t>
            </a:r>
          </a:p>
          <a:p>
            <a:r>
              <a:rPr lang="ru-RU" sz="4000" dirty="0" smtClean="0"/>
              <a:t>Звонко-звонко «Л</a:t>
            </a:r>
            <a:r>
              <a:rPr lang="ru-RU" sz="4000" dirty="0" smtClean="0">
                <a:solidFill>
                  <a:srgbClr val="FF0000"/>
                </a:solidFill>
              </a:rPr>
              <a:t>я</a:t>
            </a:r>
            <a:r>
              <a:rPr lang="ru-RU" sz="4000" dirty="0" smtClean="0"/>
              <a:t>-л</a:t>
            </a:r>
            <a:r>
              <a:rPr lang="ru-RU" sz="4000" dirty="0" smtClean="0">
                <a:solidFill>
                  <a:srgbClr val="FF0000"/>
                </a:solidFill>
              </a:rPr>
              <a:t>я</a:t>
            </a:r>
            <a:r>
              <a:rPr lang="ru-RU" sz="4000" dirty="0" smtClean="0"/>
              <a:t>-л</a:t>
            </a:r>
            <a:r>
              <a:rPr lang="ru-RU" sz="4000" dirty="0" smtClean="0">
                <a:solidFill>
                  <a:srgbClr val="FF0000"/>
                </a:solidFill>
              </a:rPr>
              <a:t>я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pic>
        <p:nvPicPr>
          <p:cNvPr id="1026" name="Picture 2" descr="https://thumbs.dreamstime.com/b/%D0%BB%D1%8F%D0%B3%D1%83%D1%88%D0%BA%D0%B0-%D0%BF%D0%B5%D1%82%D1%8C-3593436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568" y="1538243"/>
            <a:ext cx="4636679" cy="4016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91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7991" y="2736632"/>
            <a:ext cx="5287710" cy="18288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Л</a:t>
            </a:r>
            <a:r>
              <a:rPr lang="ru-RU" sz="4400" dirty="0" smtClean="0">
                <a:solidFill>
                  <a:srgbClr val="FF0000"/>
                </a:solidFill>
              </a:rPr>
              <a:t>е</a:t>
            </a:r>
            <a:r>
              <a:rPr lang="ru-RU" sz="4400" dirty="0" smtClean="0"/>
              <a:t>на носит вал</a:t>
            </a:r>
            <a:r>
              <a:rPr lang="ru-RU" sz="4400" dirty="0" smtClean="0">
                <a:solidFill>
                  <a:srgbClr val="FF0000"/>
                </a:solidFill>
              </a:rPr>
              <a:t>е</a:t>
            </a:r>
            <a:r>
              <a:rPr lang="ru-RU" sz="4400" dirty="0" smtClean="0"/>
              <a:t>нки </a:t>
            </a:r>
            <a:endParaRPr lang="ru-RU" sz="4400" dirty="0"/>
          </a:p>
        </p:txBody>
      </p:sp>
      <p:pic>
        <p:nvPicPr>
          <p:cNvPr id="2052" name="Picture 4" descr="https://i.pinimg.com/originals/75/9c/d3/759cd3740cfb63af20a90a714e53bc19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871" y="788691"/>
            <a:ext cx="4147491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16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6536" y="2745178"/>
            <a:ext cx="5655179" cy="1828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 сн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гу сидит сн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гирь</a:t>
            </a:r>
            <a:endParaRPr lang="ru-RU" sz="4000" dirty="0"/>
          </a:p>
        </p:txBody>
      </p:sp>
      <p:pic>
        <p:nvPicPr>
          <p:cNvPr id="3074" name="Picture 2" descr="http://p.phgk.ru/b/b/5271/18725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06"/>
          <a:stretch/>
        </p:blipFill>
        <p:spPr bwMode="auto">
          <a:xfrm>
            <a:off x="6956158" y="1930360"/>
            <a:ext cx="4643108" cy="361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63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75163" y="2599899"/>
            <a:ext cx="5101839" cy="1828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 Сах</a:t>
            </a:r>
            <a:r>
              <a:rPr lang="ru-RU" sz="3600" dirty="0" smtClean="0">
                <a:solidFill>
                  <a:srgbClr val="FF0000"/>
                </a:solidFill>
              </a:rPr>
              <a:t>а</a:t>
            </a:r>
            <a:r>
              <a:rPr lang="ru-RU" sz="3600" dirty="0" smtClean="0"/>
              <a:t>ре жить – не сах</a:t>
            </a:r>
            <a:r>
              <a:rPr lang="ru-RU" sz="3600" dirty="0" smtClean="0">
                <a:solidFill>
                  <a:srgbClr val="FF0000"/>
                </a:solidFill>
              </a:rPr>
              <a:t>а</a:t>
            </a:r>
            <a:r>
              <a:rPr lang="ru-RU" sz="3600" dirty="0" smtClean="0"/>
              <a:t>р</a:t>
            </a:r>
            <a:endParaRPr lang="ru-RU" sz="3600" dirty="0"/>
          </a:p>
        </p:txBody>
      </p:sp>
      <p:pic>
        <p:nvPicPr>
          <p:cNvPr id="4098" name="Picture 2" descr="https://ic.pics.livejournal.com/meldoreska/84703821/83083/83083_8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38" y="1623386"/>
            <a:ext cx="5042433" cy="378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78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15342" y="2666288"/>
            <a:ext cx="5460761" cy="2599899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М</a:t>
            </a:r>
            <a:r>
              <a:rPr lang="ru-RU" sz="4400" dirty="0" smtClean="0">
                <a:solidFill>
                  <a:srgbClr val="FF0000"/>
                </a:solidFill>
              </a:rPr>
              <a:t>е</a:t>
            </a:r>
            <a:r>
              <a:rPr lang="ru-RU" sz="4400" dirty="0" smtClean="0"/>
              <a:t>дведь любит м</a:t>
            </a:r>
            <a:r>
              <a:rPr lang="ru-RU" sz="4400" dirty="0" smtClean="0">
                <a:solidFill>
                  <a:srgbClr val="FF0000"/>
                </a:solidFill>
              </a:rPr>
              <a:t>ё</a:t>
            </a:r>
            <a:r>
              <a:rPr lang="ru-RU" sz="4400" dirty="0" smtClean="0"/>
              <a:t>д</a:t>
            </a:r>
            <a:endParaRPr lang="ru-RU" sz="4400" dirty="0"/>
          </a:p>
        </p:txBody>
      </p:sp>
      <p:pic>
        <p:nvPicPr>
          <p:cNvPr id="5122" name="Picture 2" descr="https://avatars.mds.yandex.net/i?id=decfcf4973a236602c7227c46efe16f5-4080782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31" y="1726250"/>
            <a:ext cx="5567266" cy="422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24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6159" y="2693903"/>
            <a:ext cx="5663725" cy="1828800"/>
          </a:xfrm>
        </p:spPr>
        <p:txBody>
          <a:bodyPr>
            <a:noAutofit/>
          </a:bodyPr>
          <a:lstStyle/>
          <a:p>
            <a:r>
              <a:rPr lang="ru-RU" sz="4400" dirty="0" smtClean="0"/>
              <a:t>К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/>
              <a:t>стя разводит к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/>
              <a:t>стёр</a:t>
            </a:r>
            <a:endParaRPr lang="ru-RU" sz="4400" dirty="0"/>
          </a:p>
        </p:txBody>
      </p:sp>
      <p:pic>
        <p:nvPicPr>
          <p:cNvPr id="6146" name="Picture 2" descr="https://media.baamboozle.com/uploads/images/146339/1603274539_1543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659" y="874519"/>
            <a:ext cx="5276578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00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40039" y="2895600"/>
            <a:ext cx="6101696" cy="190769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Рита р</a:t>
            </a: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/>
              <a:t>сует ир</a:t>
            </a: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/>
              <a:t>сы</a:t>
            </a:r>
            <a:endParaRPr lang="ru-RU" sz="4400" dirty="0"/>
          </a:p>
        </p:txBody>
      </p:sp>
      <p:pic>
        <p:nvPicPr>
          <p:cNvPr id="7170" name="Picture 2" descr="https://i.pinimg.com/736x/ae/07/26/ae07260d39d63b5e26201f9ca62cf524--fine-art-paintings-landscape-painting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736" y="1120346"/>
            <a:ext cx="3759884" cy="480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1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0916" y="2899002"/>
            <a:ext cx="6725540" cy="1828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Из д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рева дома в д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ревне </a:t>
            </a:r>
            <a:endParaRPr lang="ru-RU" sz="4000" dirty="0"/>
          </a:p>
        </p:txBody>
      </p:sp>
      <p:pic>
        <p:nvPicPr>
          <p:cNvPr id="8194" name="Picture 2" descr="https://pro-dachnikov.com/uploads/posts/2021-10/1633940074_44-p-starie-derevyannie-doma-v-derevne-foto-5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659" y="1710533"/>
            <a:ext cx="5496994" cy="389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88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Небесная</Template>
  <TotalTime>84</TotalTime>
  <Words>73</Words>
  <Application>Microsoft Office PowerPoint</Application>
  <PresentationFormat>Широкоэкранный</PresentationFormat>
  <Paragraphs>19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Небеса</vt:lpstr>
      <vt:lpstr>Слова с непроверяемой гласной в корне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 с непроверяемой гласной в корне</dc:title>
  <dc:creator>Пользователь</dc:creator>
  <cp:lastModifiedBy>Пользователь</cp:lastModifiedBy>
  <cp:revision>9</cp:revision>
  <dcterms:created xsi:type="dcterms:W3CDTF">2022-10-28T13:15:02Z</dcterms:created>
  <dcterms:modified xsi:type="dcterms:W3CDTF">2023-12-13T14:22:01Z</dcterms:modified>
</cp:coreProperties>
</file>