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59" r:id="rId3"/>
    <p:sldId id="261" r:id="rId4"/>
    <p:sldId id="262" r:id="rId5"/>
    <p:sldId id="264" r:id="rId6"/>
    <p:sldId id="263" r:id="rId7"/>
    <p:sldId id="258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 varScale="1">
        <p:scale>
          <a:sx n="80" d="100"/>
          <a:sy n="80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0DEECC-C81B-4C79-A25B-B44E66942634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D12FF-F1B8-4398-BAC8-04C02A4C3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98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D12FF-F1B8-4398-BAC8-04C02A4C346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266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6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2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902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736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45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092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109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346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804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99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508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F2D7D-2750-4558-87EF-A28CFD1F6552}" type="datetimeFigureOut">
              <a:rPr lang="ru-RU" smtClean="0"/>
              <a:pPr/>
              <a:t>пн 27.11.23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07588-D3B3-4EA6-8AC6-EF8972F15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3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DA3A1-7A08-4285-925F-66C83AEBF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0"/>
            <a:ext cx="8964488" cy="3098775"/>
          </a:xfrm>
        </p:spPr>
        <p:txBody>
          <a:bodyPr>
            <a:noAutofit/>
          </a:bodyPr>
          <a:lstStyle/>
          <a:p>
            <a:r>
              <a:rPr lang="en-US" sz="6600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BUYING SOUVENIRS</a:t>
            </a:r>
            <a:endParaRPr lang="ru-RU" sz="6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BBF62A-751E-4A81-B385-E988DC0F0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473727"/>
            <a:ext cx="5929896" cy="435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61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D3A7E8-DE27-44A3-977E-264CEAC513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584" y="2204864"/>
            <a:ext cx="7772400" cy="1656183"/>
          </a:xfrm>
        </p:spPr>
        <p:txBody>
          <a:bodyPr>
            <a:noAutofit/>
          </a:bodyPr>
          <a:lstStyle/>
          <a:p>
            <a:br>
              <a:rPr lang="en-US" sz="6600" dirty="0"/>
            </a:b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Buy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ng a g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ft,</a:t>
            </a:r>
            <a:br>
              <a:rPr lang="en-US" sz="66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To remind a tr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p.</a:t>
            </a:r>
            <a:br>
              <a:rPr lang="en-US" sz="66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Someth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ng un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que,</a:t>
            </a:r>
            <a:br>
              <a:rPr lang="en-US" sz="66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An 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nterest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ng th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ng.</a:t>
            </a:r>
            <a:br>
              <a:rPr lang="en-US" sz="66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Start to collect 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t, qu</a:t>
            </a:r>
            <a:r>
              <a:rPr lang="en-US" sz="6600" b="1" dirty="0">
                <a:solidFill>
                  <a:srgbClr val="FF0000"/>
                </a:solidFill>
              </a:rPr>
              <a:t>i</a:t>
            </a:r>
            <a:r>
              <a:rPr lang="en-US" sz="6600" b="1" dirty="0">
                <a:solidFill>
                  <a:schemeClr val="tx2">
                    <a:lumMod val="75000"/>
                  </a:schemeClr>
                </a:solidFill>
              </a:rPr>
              <a:t>ck!</a:t>
            </a:r>
            <a:endParaRPr lang="ru-RU" sz="6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579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14B77C-1194-4F9A-90AE-E648BF228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00" b="3215"/>
          <a:stretch/>
        </p:blipFill>
        <p:spPr>
          <a:xfrm>
            <a:off x="26189" y="2699542"/>
            <a:ext cx="2364929" cy="32322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DE961F-93AE-4569-ADCF-4C0B67E56B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4" r="11896"/>
          <a:stretch/>
        </p:blipFill>
        <p:spPr>
          <a:xfrm>
            <a:off x="6760142" y="2940422"/>
            <a:ext cx="2364930" cy="32849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C33FE89-0F47-4C23-B64B-8BD7F0231B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197" y="131255"/>
            <a:ext cx="2952328" cy="277887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F88016-F7F6-481F-8544-7D2132DB1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386659"/>
          </a:xfrm>
        </p:spPr>
        <p:txBody>
          <a:bodyPr>
            <a:normAutofit/>
          </a:bodyPr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73BAC2-0E8E-4571-A8D5-130690583A7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6704"/>
            <a:ext cx="3556547" cy="2359456"/>
          </a:xfr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07995BE-4A9A-402A-B29A-A5D08A45FE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750" y="3502173"/>
            <a:ext cx="4195760" cy="308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55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1E839D3-2985-4BD1-99C5-C4BD16CD4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194" y="47667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RUBLE(S)             POUND(S)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B6C689-015B-469F-9269-8949B60898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4" y="1308465"/>
            <a:ext cx="4447210" cy="50728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4A9ECD-D9B7-436F-9065-678B98FF6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4" t="2750" r="14872" b="2750"/>
          <a:stretch/>
        </p:blipFill>
        <p:spPr>
          <a:xfrm>
            <a:off x="4747916" y="1412776"/>
            <a:ext cx="41739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62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e Hokey Pokey Song With Lyrics">
            <a:hlinkClick r:id="" action="ppaction://media"/>
            <a:extLst>
              <a:ext uri="{FF2B5EF4-FFF2-40B4-BE49-F238E27FC236}">
                <a16:creationId xmlns:a16="http://schemas.microsoft.com/office/drawing/2014/main" id="{77F216B8-C091-4569-8287-63EECBCBEC2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260648"/>
            <a:ext cx="8640959" cy="5865515"/>
          </a:xfrm>
        </p:spPr>
      </p:pic>
    </p:spTree>
    <p:extLst>
      <p:ext uri="{BB962C8B-B14F-4D97-AF65-F5344CB8AC3E}">
        <p14:creationId xmlns:p14="http://schemas.microsoft.com/office/powerpoint/2010/main" val="381717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6120A6-6F72-4256-8DBE-47C98981C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268760"/>
            <a:ext cx="8352928" cy="114300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LISTEN AND REPEAT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 42 ex 1 a">
            <a:hlinkClick r:id="" action="ppaction://media"/>
            <a:extLst>
              <a:ext uri="{FF2B5EF4-FFF2-40B4-BE49-F238E27FC236}">
                <a16:creationId xmlns:a16="http://schemas.microsoft.com/office/drawing/2014/main" id="{2FBE70A6-393C-49EE-8012-5D5CAA423C6D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3728" y="52292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13127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586" y="0"/>
            <a:ext cx="1769414" cy="270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1166"/>
            <a:ext cx="2751143" cy="3432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251520" y="80628"/>
            <a:ext cx="6336704" cy="2988332"/>
          </a:xfrm>
          <a:prstGeom prst="wedgeRectCallout">
            <a:avLst>
              <a:gd name="adj1" fmla="val -38308"/>
              <a:gd name="adj2" fmla="val 9135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755576" y="252028"/>
            <a:ext cx="5976664" cy="3176972"/>
          </a:xfrm>
          <a:prstGeom prst="wedgeRectCallout">
            <a:avLst>
              <a:gd name="adj1" fmla="val 85538"/>
              <a:gd name="adj2" fmla="val 25585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7030A0"/>
                </a:solidFill>
              </a:rPr>
              <a:t> -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Good afternoon. How can I help you?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 - Good afternoon. I want to buy a souvenir.</a:t>
            </a:r>
            <a:endParaRPr lang="en-US" sz="2400" b="1" dirty="0">
              <a:solidFill>
                <a:srgbClr val="7030A0"/>
              </a:solidFill>
            </a:endParaRPr>
          </a:p>
          <a:p>
            <a:r>
              <a:rPr lang="en-US" sz="2400" b="1" dirty="0">
                <a:solidFill>
                  <a:srgbClr val="7030A0"/>
                </a:solidFill>
              </a:rPr>
              <a:t> -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How about this key ring?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 - That’s a good idea. How much is it?</a:t>
            </a:r>
            <a:endParaRPr lang="en-US" sz="2400" b="1" dirty="0">
              <a:solidFill>
                <a:srgbClr val="7030A0"/>
              </a:solidFill>
            </a:endParaRPr>
          </a:p>
          <a:p>
            <a:r>
              <a:rPr lang="en-US" sz="2400" b="1" dirty="0">
                <a:solidFill>
                  <a:srgbClr val="7030A0"/>
                </a:solidFill>
              </a:rPr>
              <a:t> -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It’s 4 £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 - Can I have two, please?</a:t>
            </a:r>
          </a:p>
          <a:p>
            <a:r>
              <a:rPr lang="en-US" sz="2400" b="1" dirty="0">
                <a:solidFill>
                  <a:srgbClr val="7030A0"/>
                </a:solidFill>
              </a:rPr>
              <a:t> -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Sure. That’s 8 £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 - Here you are.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" name="56 Дорожка 5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92080" y="46471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2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456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0165C-F2EF-446C-9A96-F19DC0FD30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FEELING AND ASSESS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A8414F-9006-48D0-BD4B-9B1931554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8424936" cy="1752600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        It was                       it was                   </a:t>
            </a:r>
          </a:p>
          <a:p>
            <a:pPr algn="l"/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     difficult.              Interesting!               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FC1DBA-3F05-4DAA-9888-97A0AF73C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79" y="2727154"/>
            <a:ext cx="3789040" cy="37890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74D4B25-69BC-4877-9030-E04F829823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883" y="2727154"/>
            <a:ext cx="3952345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01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B80733-6F4F-4C47-A61C-4A98F5EC8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Homework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B1CFA7-D210-40A7-B2C3-6427CE9C4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2622612"/>
            <a:ext cx="8229600" cy="1612776"/>
          </a:xfrm>
        </p:spPr>
        <p:txBody>
          <a:bodyPr/>
          <a:lstStyle/>
          <a:p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SB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Goudy Stout" panose="0202090407030B020401" pitchFamily="18" charset="0"/>
              </a:rPr>
              <a:t> p 42 ex 3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814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924</TotalTime>
  <Words>134</Words>
  <Application>Microsoft Office PowerPoint</Application>
  <PresentationFormat>Экран (4:3)</PresentationFormat>
  <Paragraphs>19</Paragraphs>
  <Slides>9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Goudy Stout</vt:lpstr>
      <vt:lpstr>Тема Office</vt:lpstr>
      <vt:lpstr>BUYING SOUVENIRS</vt:lpstr>
      <vt:lpstr> Buying a gift, To remind a trip. Something unique, An interesting thing. Start to collect it, quick!</vt:lpstr>
      <vt:lpstr>  </vt:lpstr>
      <vt:lpstr>Презентация PowerPoint</vt:lpstr>
      <vt:lpstr>Презентация PowerPoint</vt:lpstr>
      <vt:lpstr>LISTEN AND REPEAT</vt:lpstr>
      <vt:lpstr>Презентация PowerPoint</vt:lpstr>
      <vt:lpstr>FEELING AND ASSESS</vt:lpstr>
      <vt:lpstr>Homework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60</cp:revision>
  <dcterms:created xsi:type="dcterms:W3CDTF">2015-02-04T11:14:44Z</dcterms:created>
  <dcterms:modified xsi:type="dcterms:W3CDTF">2023-11-27T11:53:03Z</dcterms:modified>
</cp:coreProperties>
</file>