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4" r:id="rId6"/>
    <p:sldId id="263" r:id="rId7"/>
    <p:sldId id="262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68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F9046F49-5D5B-4DE2-A3CD-F322F82C9C80}"/>
              </a:ext>
            </a:extLst>
          </p:cNvPr>
          <p:cNvSpPr/>
          <p:nvPr/>
        </p:nvSpPr>
        <p:spPr>
          <a:xfrm>
            <a:off x="10286945" y="5024418"/>
            <a:ext cx="1422437" cy="14224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C084F0-3DA8-4E52-9D7F-4F32E01CE8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629" y="1040210"/>
            <a:ext cx="669788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3EC5600-6F15-4FD4-822E-10715A57A4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629" y="3519885"/>
            <a:ext cx="669788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7B23674-7299-4851-BA97-2F2506404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BA29-2747-4441-A711-7B639E784FD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2A2104A-B792-4333-871E-76311CFC0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393370F-BF11-4C70-9E5B-C666C9F7A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0D9B-FA0C-4FC5-A6D5-56B8065EC70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6714959A-25B3-4631-8DEA-3865999DE53A}"/>
              </a:ext>
            </a:extLst>
          </p:cNvPr>
          <p:cNvSpPr/>
          <p:nvPr/>
        </p:nvSpPr>
        <p:spPr>
          <a:xfrm>
            <a:off x="-1" y="-30480"/>
            <a:ext cx="3241975" cy="3271202"/>
          </a:xfrm>
          <a:custGeom>
            <a:avLst/>
            <a:gdLst>
              <a:gd name="connsiteX0" fmla="*/ 0 w 3141785"/>
              <a:gd name="connsiteY0" fmla="*/ 0 h 3255962"/>
              <a:gd name="connsiteX1" fmla="*/ 3141785 w 3141785"/>
              <a:gd name="connsiteY1" fmla="*/ 0 h 3255962"/>
              <a:gd name="connsiteX2" fmla="*/ 3141785 w 3141785"/>
              <a:gd name="connsiteY2" fmla="*/ 3255962 h 3255962"/>
              <a:gd name="connsiteX3" fmla="*/ 0 w 3141785"/>
              <a:gd name="connsiteY3" fmla="*/ 3255962 h 3255962"/>
              <a:gd name="connsiteX4" fmla="*/ 0 w 3141785"/>
              <a:gd name="connsiteY4" fmla="*/ 0 h 3255962"/>
              <a:gd name="connsiteX0" fmla="*/ 0 w 3141785"/>
              <a:gd name="connsiteY0" fmla="*/ 0 h 3255962"/>
              <a:gd name="connsiteX1" fmla="*/ 3141785 w 3141785"/>
              <a:gd name="connsiteY1" fmla="*/ 0 h 3255962"/>
              <a:gd name="connsiteX2" fmla="*/ 474785 w 3141785"/>
              <a:gd name="connsiteY2" fmla="*/ 1701482 h 3255962"/>
              <a:gd name="connsiteX3" fmla="*/ 0 w 3141785"/>
              <a:gd name="connsiteY3" fmla="*/ 3255962 h 3255962"/>
              <a:gd name="connsiteX4" fmla="*/ 0 w 3141785"/>
              <a:gd name="connsiteY4" fmla="*/ 0 h 3255962"/>
              <a:gd name="connsiteX0" fmla="*/ 0 w 3141785"/>
              <a:gd name="connsiteY0" fmla="*/ 0 h 3255962"/>
              <a:gd name="connsiteX1" fmla="*/ 3141785 w 3141785"/>
              <a:gd name="connsiteY1" fmla="*/ 0 h 3255962"/>
              <a:gd name="connsiteX2" fmla="*/ 550985 w 3141785"/>
              <a:gd name="connsiteY2" fmla="*/ 1610042 h 3255962"/>
              <a:gd name="connsiteX3" fmla="*/ 0 w 3141785"/>
              <a:gd name="connsiteY3" fmla="*/ 3255962 h 3255962"/>
              <a:gd name="connsiteX4" fmla="*/ 0 w 3141785"/>
              <a:gd name="connsiteY4" fmla="*/ 0 h 3255962"/>
              <a:gd name="connsiteX0" fmla="*/ 0 w 3141785"/>
              <a:gd name="connsiteY0" fmla="*/ 0 h 3255962"/>
              <a:gd name="connsiteX1" fmla="*/ 3141785 w 3141785"/>
              <a:gd name="connsiteY1" fmla="*/ 0 h 3255962"/>
              <a:gd name="connsiteX2" fmla="*/ 2209800 w 3141785"/>
              <a:gd name="connsiteY2" fmla="*/ 594360 h 3255962"/>
              <a:gd name="connsiteX3" fmla="*/ 550985 w 3141785"/>
              <a:gd name="connsiteY3" fmla="*/ 1610042 h 3255962"/>
              <a:gd name="connsiteX4" fmla="*/ 0 w 3141785"/>
              <a:gd name="connsiteY4" fmla="*/ 3255962 h 3255962"/>
              <a:gd name="connsiteX5" fmla="*/ 0 w 3141785"/>
              <a:gd name="connsiteY5" fmla="*/ 0 h 3255962"/>
              <a:gd name="connsiteX0" fmla="*/ 0 w 3185160"/>
              <a:gd name="connsiteY0" fmla="*/ 0 h 3255962"/>
              <a:gd name="connsiteX1" fmla="*/ 3141785 w 3185160"/>
              <a:gd name="connsiteY1" fmla="*/ 0 h 3255962"/>
              <a:gd name="connsiteX2" fmla="*/ 3185160 w 3185160"/>
              <a:gd name="connsiteY2" fmla="*/ 929640 h 3255962"/>
              <a:gd name="connsiteX3" fmla="*/ 550985 w 3185160"/>
              <a:gd name="connsiteY3" fmla="*/ 1610042 h 3255962"/>
              <a:gd name="connsiteX4" fmla="*/ 0 w 3185160"/>
              <a:gd name="connsiteY4" fmla="*/ 3255962 h 3255962"/>
              <a:gd name="connsiteX5" fmla="*/ 0 w 318516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782478 w 3279700"/>
              <a:gd name="connsiteY3" fmla="*/ 180681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782478 w 3279700"/>
              <a:gd name="connsiteY3" fmla="*/ 180681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143681"/>
              <a:gd name="connsiteY0" fmla="*/ 0 h 3255962"/>
              <a:gd name="connsiteX1" fmla="*/ 3141785 w 3143681"/>
              <a:gd name="connsiteY1" fmla="*/ 0 h 3255962"/>
              <a:gd name="connsiteX2" fmla="*/ 2861069 w 3143681"/>
              <a:gd name="connsiteY2" fmla="*/ 883342 h 3255962"/>
              <a:gd name="connsiteX3" fmla="*/ 782478 w 3143681"/>
              <a:gd name="connsiteY3" fmla="*/ 1806812 h 3255962"/>
              <a:gd name="connsiteX4" fmla="*/ 0 w 3143681"/>
              <a:gd name="connsiteY4" fmla="*/ 3255962 h 3255962"/>
              <a:gd name="connsiteX5" fmla="*/ 0 w 3143681"/>
              <a:gd name="connsiteY5" fmla="*/ 0 h 3255962"/>
              <a:gd name="connsiteX0" fmla="*/ 0 w 3221257"/>
              <a:gd name="connsiteY0" fmla="*/ 0 h 3255962"/>
              <a:gd name="connsiteX1" fmla="*/ 3141785 w 3221257"/>
              <a:gd name="connsiteY1" fmla="*/ 0 h 3255962"/>
              <a:gd name="connsiteX2" fmla="*/ 3104909 w 3221257"/>
              <a:gd name="connsiteY2" fmla="*/ 929062 h 3255962"/>
              <a:gd name="connsiteX3" fmla="*/ 782478 w 3221257"/>
              <a:gd name="connsiteY3" fmla="*/ 1806812 h 3255962"/>
              <a:gd name="connsiteX4" fmla="*/ 0 w 3221257"/>
              <a:gd name="connsiteY4" fmla="*/ 3255962 h 3255962"/>
              <a:gd name="connsiteX5" fmla="*/ 0 w 3221257"/>
              <a:gd name="connsiteY5" fmla="*/ 0 h 3255962"/>
              <a:gd name="connsiteX0" fmla="*/ 0 w 3176736"/>
              <a:gd name="connsiteY0" fmla="*/ 0 h 3255962"/>
              <a:gd name="connsiteX1" fmla="*/ 3141785 w 3176736"/>
              <a:gd name="connsiteY1" fmla="*/ 0 h 3255962"/>
              <a:gd name="connsiteX2" fmla="*/ 3028709 w 3176736"/>
              <a:gd name="connsiteY2" fmla="*/ 990022 h 3255962"/>
              <a:gd name="connsiteX3" fmla="*/ 782478 w 3176736"/>
              <a:gd name="connsiteY3" fmla="*/ 1806812 h 3255962"/>
              <a:gd name="connsiteX4" fmla="*/ 0 w 3176736"/>
              <a:gd name="connsiteY4" fmla="*/ 3255962 h 3255962"/>
              <a:gd name="connsiteX5" fmla="*/ 0 w 3176736"/>
              <a:gd name="connsiteY5" fmla="*/ 0 h 3255962"/>
              <a:gd name="connsiteX0" fmla="*/ 0 w 3394732"/>
              <a:gd name="connsiteY0" fmla="*/ 0 h 3255962"/>
              <a:gd name="connsiteX1" fmla="*/ 3141785 w 3394732"/>
              <a:gd name="connsiteY1" fmla="*/ 0 h 3255962"/>
              <a:gd name="connsiteX2" fmla="*/ 3028709 w 3394732"/>
              <a:gd name="connsiteY2" fmla="*/ 990022 h 3255962"/>
              <a:gd name="connsiteX3" fmla="*/ 782478 w 3394732"/>
              <a:gd name="connsiteY3" fmla="*/ 1806812 h 3255962"/>
              <a:gd name="connsiteX4" fmla="*/ 0 w 3394732"/>
              <a:gd name="connsiteY4" fmla="*/ 3255962 h 3255962"/>
              <a:gd name="connsiteX5" fmla="*/ 0 w 3394732"/>
              <a:gd name="connsiteY5" fmla="*/ 0 h 3255962"/>
              <a:gd name="connsiteX0" fmla="*/ 0 w 3241975"/>
              <a:gd name="connsiteY0" fmla="*/ 15240 h 3271202"/>
              <a:gd name="connsiteX1" fmla="*/ 2806505 w 3241975"/>
              <a:gd name="connsiteY1" fmla="*/ 0 h 3271202"/>
              <a:gd name="connsiteX2" fmla="*/ 3028709 w 3241975"/>
              <a:gd name="connsiteY2" fmla="*/ 1005262 h 3271202"/>
              <a:gd name="connsiteX3" fmla="*/ 782478 w 3241975"/>
              <a:gd name="connsiteY3" fmla="*/ 1822052 h 3271202"/>
              <a:gd name="connsiteX4" fmla="*/ 0 w 3241975"/>
              <a:gd name="connsiteY4" fmla="*/ 3271202 h 3271202"/>
              <a:gd name="connsiteX5" fmla="*/ 0 w 3241975"/>
              <a:gd name="connsiteY5" fmla="*/ 15240 h 327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1975" h="3271202">
                <a:moveTo>
                  <a:pt x="0" y="15240"/>
                </a:moveTo>
                <a:lnTo>
                  <a:pt x="2806505" y="0"/>
                </a:lnTo>
                <a:cubicBezTo>
                  <a:pt x="3311290" y="165004"/>
                  <a:pt x="3366047" y="701587"/>
                  <a:pt x="3028709" y="1005262"/>
                </a:cubicBezTo>
                <a:cubicBezTo>
                  <a:pt x="2691371" y="1308937"/>
                  <a:pt x="1287263" y="1444395"/>
                  <a:pt x="782478" y="1822052"/>
                </a:cubicBezTo>
                <a:cubicBezTo>
                  <a:pt x="277693" y="2199709"/>
                  <a:pt x="183662" y="2722562"/>
                  <a:pt x="0" y="3271202"/>
                </a:cubicBezTo>
                <a:lnTo>
                  <a:pt x="0" y="152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006309EB-C297-4754-84AD-052B2710CC84}"/>
              </a:ext>
            </a:extLst>
          </p:cNvPr>
          <p:cNvSpPr/>
          <p:nvPr/>
        </p:nvSpPr>
        <p:spPr>
          <a:xfrm>
            <a:off x="3108960" y="4612005"/>
            <a:ext cx="9144000" cy="2387600"/>
          </a:xfrm>
          <a:custGeom>
            <a:avLst/>
            <a:gdLst>
              <a:gd name="connsiteX0" fmla="*/ 0 w 8915400"/>
              <a:gd name="connsiteY0" fmla="*/ 0 h 2057400"/>
              <a:gd name="connsiteX1" fmla="*/ 8915400 w 8915400"/>
              <a:gd name="connsiteY1" fmla="*/ 0 h 2057400"/>
              <a:gd name="connsiteX2" fmla="*/ 8915400 w 8915400"/>
              <a:gd name="connsiteY2" fmla="*/ 2057400 h 2057400"/>
              <a:gd name="connsiteX3" fmla="*/ 0 w 8915400"/>
              <a:gd name="connsiteY3" fmla="*/ 2057400 h 2057400"/>
              <a:gd name="connsiteX4" fmla="*/ 0 w 8915400"/>
              <a:gd name="connsiteY4" fmla="*/ 0 h 2057400"/>
              <a:gd name="connsiteX0" fmla="*/ 2575560 w 8915400"/>
              <a:gd name="connsiteY0" fmla="*/ 1173480 h 2057400"/>
              <a:gd name="connsiteX1" fmla="*/ 8915400 w 8915400"/>
              <a:gd name="connsiteY1" fmla="*/ 0 h 2057400"/>
              <a:gd name="connsiteX2" fmla="*/ 8915400 w 8915400"/>
              <a:gd name="connsiteY2" fmla="*/ 2057400 h 2057400"/>
              <a:gd name="connsiteX3" fmla="*/ 0 w 8915400"/>
              <a:gd name="connsiteY3" fmla="*/ 2057400 h 2057400"/>
              <a:gd name="connsiteX4" fmla="*/ 2575560 w 8915400"/>
              <a:gd name="connsiteY4" fmla="*/ 1173480 h 2057400"/>
              <a:gd name="connsiteX0" fmla="*/ 2575560 w 8915400"/>
              <a:gd name="connsiteY0" fmla="*/ 1173480 h 2057400"/>
              <a:gd name="connsiteX1" fmla="*/ 6629400 w 8915400"/>
              <a:gd name="connsiteY1" fmla="*/ 381000 h 2057400"/>
              <a:gd name="connsiteX2" fmla="*/ 8915400 w 8915400"/>
              <a:gd name="connsiteY2" fmla="*/ 0 h 2057400"/>
              <a:gd name="connsiteX3" fmla="*/ 8915400 w 8915400"/>
              <a:gd name="connsiteY3" fmla="*/ 2057400 h 2057400"/>
              <a:gd name="connsiteX4" fmla="*/ 0 w 8915400"/>
              <a:gd name="connsiteY4" fmla="*/ 2057400 h 2057400"/>
              <a:gd name="connsiteX5" fmla="*/ 2575560 w 8915400"/>
              <a:gd name="connsiteY5" fmla="*/ 1173480 h 2057400"/>
              <a:gd name="connsiteX0" fmla="*/ 2575560 w 8915400"/>
              <a:gd name="connsiteY0" fmla="*/ 1173480 h 2057400"/>
              <a:gd name="connsiteX1" fmla="*/ 7376160 w 8915400"/>
              <a:gd name="connsiteY1" fmla="*/ 1219200 h 2057400"/>
              <a:gd name="connsiteX2" fmla="*/ 8915400 w 8915400"/>
              <a:gd name="connsiteY2" fmla="*/ 0 h 2057400"/>
              <a:gd name="connsiteX3" fmla="*/ 8915400 w 8915400"/>
              <a:gd name="connsiteY3" fmla="*/ 2057400 h 2057400"/>
              <a:gd name="connsiteX4" fmla="*/ 0 w 8915400"/>
              <a:gd name="connsiteY4" fmla="*/ 2057400 h 2057400"/>
              <a:gd name="connsiteX5" fmla="*/ 2575560 w 8915400"/>
              <a:gd name="connsiteY5" fmla="*/ 1173480 h 2057400"/>
              <a:gd name="connsiteX0" fmla="*/ 2575560 w 8915400"/>
              <a:gd name="connsiteY0" fmla="*/ 1185090 h 2069010"/>
              <a:gd name="connsiteX1" fmla="*/ 7376160 w 8915400"/>
              <a:gd name="connsiteY1" fmla="*/ 1230810 h 2069010"/>
              <a:gd name="connsiteX2" fmla="*/ 8915400 w 8915400"/>
              <a:gd name="connsiteY2" fmla="*/ 11610 h 2069010"/>
              <a:gd name="connsiteX3" fmla="*/ 8915400 w 8915400"/>
              <a:gd name="connsiteY3" fmla="*/ 2069010 h 2069010"/>
              <a:gd name="connsiteX4" fmla="*/ 0 w 8915400"/>
              <a:gd name="connsiteY4" fmla="*/ 2069010 h 2069010"/>
              <a:gd name="connsiteX5" fmla="*/ 2575560 w 8915400"/>
              <a:gd name="connsiteY5" fmla="*/ 1185090 h 2069010"/>
              <a:gd name="connsiteX0" fmla="*/ 2837328 w 9177168"/>
              <a:gd name="connsiteY0" fmla="*/ 1185090 h 2069010"/>
              <a:gd name="connsiteX1" fmla="*/ 7637928 w 9177168"/>
              <a:gd name="connsiteY1" fmla="*/ 1230810 h 2069010"/>
              <a:gd name="connsiteX2" fmla="*/ 9177168 w 9177168"/>
              <a:gd name="connsiteY2" fmla="*/ 11610 h 2069010"/>
              <a:gd name="connsiteX3" fmla="*/ 9177168 w 9177168"/>
              <a:gd name="connsiteY3" fmla="*/ 2069010 h 2069010"/>
              <a:gd name="connsiteX4" fmla="*/ 261768 w 9177168"/>
              <a:gd name="connsiteY4" fmla="*/ 2069010 h 2069010"/>
              <a:gd name="connsiteX5" fmla="*/ 2837328 w 9177168"/>
              <a:gd name="connsiteY5" fmla="*/ 1185090 h 2069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77168" h="2069010">
                <a:moveTo>
                  <a:pt x="2837328" y="1185090"/>
                </a:moveTo>
                <a:cubicBezTo>
                  <a:pt x="4066688" y="1045390"/>
                  <a:pt x="6581288" y="1426390"/>
                  <a:pt x="7637928" y="1230810"/>
                </a:cubicBezTo>
                <a:cubicBezTo>
                  <a:pt x="8694568" y="1035230"/>
                  <a:pt x="8920628" y="-128090"/>
                  <a:pt x="9177168" y="11610"/>
                </a:cubicBezTo>
                <a:lnTo>
                  <a:pt x="9177168" y="2069010"/>
                </a:lnTo>
                <a:lnTo>
                  <a:pt x="261768" y="2069010"/>
                </a:lnTo>
                <a:cubicBezTo>
                  <a:pt x="-794872" y="1921690"/>
                  <a:pt x="1607968" y="1324790"/>
                  <a:pt x="2837328" y="11850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647F97C3-115D-4059-98C1-81AF44962C91}"/>
              </a:ext>
            </a:extLst>
          </p:cNvPr>
          <p:cNvSpPr/>
          <p:nvPr/>
        </p:nvSpPr>
        <p:spPr>
          <a:xfrm>
            <a:off x="10836355" y="-379570"/>
            <a:ext cx="1949290" cy="19492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="" xmlns:a16="http://schemas.microsoft.com/office/drawing/2014/main" id="{697EE5C7-EF86-4EE1-9700-A58367938A1B}"/>
              </a:ext>
            </a:extLst>
          </p:cNvPr>
          <p:cNvSpPr/>
          <p:nvPr/>
        </p:nvSpPr>
        <p:spPr>
          <a:xfrm>
            <a:off x="9511190" y="456328"/>
            <a:ext cx="775810" cy="7758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="" xmlns:a16="http://schemas.microsoft.com/office/drawing/2014/main" id="{EA7AB70A-DD20-4CC3-AB82-1AF899DEA166}"/>
              </a:ext>
            </a:extLst>
          </p:cNvPr>
          <p:cNvSpPr/>
          <p:nvPr/>
        </p:nvSpPr>
        <p:spPr>
          <a:xfrm>
            <a:off x="4861556" y="-642852"/>
            <a:ext cx="3383284" cy="1532146"/>
          </a:xfrm>
          <a:custGeom>
            <a:avLst/>
            <a:gdLst>
              <a:gd name="connsiteX0" fmla="*/ 0 w 2164080"/>
              <a:gd name="connsiteY0" fmla="*/ 1082040 h 2164080"/>
              <a:gd name="connsiteX1" fmla="*/ 1082040 w 2164080"/>
              <a:gd name="connsiteY1" fmla="*/ 0 h 2164080"/>
              <a:gd name="connsiteX2" fmla="*/ 2164080 w 2164080"/>
              <a:gd name="connsiteY2" fmla="*/ 1082040 h 2164080"/>
              <a:gd name="connsiteX3" fmla="*/ 1082040 w 2164080"/>
              <a:gd name="connsiteY3" fmla="*/ 2164080 h 2164080"/>
              <a:gd name="connsiteX4" fmla="*/ 0 w 2164080"/>
              <a:gd name="connsiteY4" fmla="*/ 1082040 h 2164080"/>
              <a:gd name="connsiteX0" fmla="*/ 10 w 2164090"/>
              <a:gd name="connsiteY0" fmla="*/ 1082040 h 1542254"/>
              <a:gd name="connsiteX1" fmla="*/ 1082050 w 2164090"/>
              <a:gd name="connsiteY1" fmla="*/ 0 h 1542254"/>
              <a:gd name="connsiteX2" fmla="*/ 2164090 w 2164090"/>
              <a:gd name="connsiteY2" fmla="*/ 1082040 h 1542254"/>
              <a:gd name="connsiteX3" fmla="*/ 1066810 w 2164090"/>
              <a:gd name="connsiteY3" fmla="*/ 1524000 h 1542254"/>
              <a:gd name="connsiteX4" fmla="*/ 10 w 2164090"/>
              <a:gd name="connsiteY4" fmla="*/ 1082040 h 1542254"/>
              <a:gd name="connsiteX0" fmla="*/ 9 w 2910849"/>
              <a:gd name="connsiteY0" fmla="*/ 1087221 h 1534942"/>
              <a:gd name="connsiteX1" fmla="*/ 1082049 w 2910849"/>
              <a:gd name="connsiteY1" fmla="*/ 5181 h 1534942"/>
              <a:gd name="connsiteX2" fmla="*/ 2910849 w 2910849"/>
              <a:gd name="connsiteY2" fmla="*/ 812901 h 1534942"/>
              <a:gd name="connsiteX3" fmla="*/ 1066809 w 2910849"/>
              <a:gd name="connsiteY3" fmla="*/ 1529181 h 1534942"/>
              <a:gd name="connsiteX4" fmla="*/ 9 w 2910849"/>
              <a:gd name="connsiteY4" fmla="*/ 1087221 h 1534942"/>
              <a:gd name="connsiteX0" fmla="*/ 4 w 3383284"/>
              <a:gd name="connsiteY0" fmla="*/ 581891 h 1532146"/>
              <a:gd name="connsiteX1" fmla="*/ 1554484 w 3383284"/>
              <a:gd name="connsiteY1" fmla="*/ 2771 h 1532146"/>
              <a:gd name="connsiteX2" fmla="*/ 3383284 w 3383284"/>
              <a:gd name="connsiteY2" fmla="*/ 810491 h 1532146"/>
              <a:gd name="connsiteX3" fmla="*/ 1539244 w 3383284"/>
              <a:gd name="connsiteY3" fmla="*/ 1526771 h 1532146"/>
              <a:gd name="connsiteX4" fmla="*/ 4 w 3383284"/>
              <a:gd name="connsiteY4" fmla="*/ 581891 h 1532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284" h="1532146">
                <a:moveTo>
                  <a:pt x="4" y="581891"/>
                </a:moveTo>
                <a:cubicBezTo>
                  <a:pt x="2544" y="327891"/>
                  <a:pt x="990604" y="-35329"/>
                  <a:pt x="1554484" y="2771"/>
                </a:cubicBezTo>
                <a:cubicBezTo>
                  <a:pt x="2118364" y="40871"/>
                  <a:pt x="3383284" y="212897"/>
                  <a:pt x="3383284" y="810491"/>
                </a:cubicBezTo>
                <a:cubicBezTo>
                  <a:pt x="3383284" y="1408085"/>
                  <a:pt x="2103124" y="1564871"/>
                  <a:pt x="1539244" y="1526771"/>
                </a:cubicBezTo>
                <a:cubicBezTo>
                  <a:pt x="975364" y="1488671"/>
                  <a:pt x="-2536" y="835891"/>
                  <a:pt x="4" y="581891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Изображение выглядит как человек, кровать, внутренний, рама картины&#10;&#10;Автоматически созданное описание">
            <a:extLst>
              <a:ext uri="{FF2B5EF4-FFF2-40B4-BE49-F238E27FC236}">
                <a16:creationId xmlns="" xmlns:a16="http://schemas.microsoft.com/office/drawing/2014/main" id="{B9C9D22C-E622-47D6-9078-0C24ECB4E6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8" r="10243"/>
          <a:stretch>
            <a:fillRect/>
          </a:stretch>
        </p:blipFill>
        <p:spPr>
          <a:xfrm>
            <a:off x="954065" y="1414639"/>
            <a:ext cx="4054844" cy="4026341"/>
          </a:xfrm>
          <a:custGeom>
            <a:avLst/>
            <a:gdLst>
              <a:gd name="connsiteX0" fmla="*/ 2027403 w 4054844"/>
              <a:gd name="connsiteY0" fmla="*/ 0 h 4026341"/>
              <a:gd name="connsiteX1" fmla="*/ 2027441 w 4054844"/>
              <a:gd name="connsiteY1" fmla="*/ 0 h 4026341"/>
              <a:gd name="connsiteX2" fmla="*/ 2234714 w 4054844"/>
              <a:gd name="connsiteY2" fmla="*/ 10467 h 4026341"/>
              <a:gd name="connsiteX3" fmla="*/ 4054844 w 4054844"/>
              <a:gd name="connsiteY3" fmla="*/ 2027421 h 4026341"/>
              <a:gd name="connsiteX4" fmla="*/ 2436018 w 4054844"/>
              <a:gd name="connsiteY4" fmla="*/ 4013653 h 4026341"/>
              <a:gd name="connsiteX5" fmla="*/ 2352883 w 4054844"/>
              <a:gd name="connsiteY5" fmla="*/ 4026341 h 4026341"/>
              <a:gd name="connsiteX6" fmla="*/ 1701962 w 4054844"/>
              <a:gd name="connsiteY6" fmla="*/ 4026341 h 4026341"/>
              <a:gd name="connsiteX7" fmla="*/ 1618826 w 4054844"/>
              <a:gd name="connsiteY7" fmla="*/ 4013653 h 4026341"/>
              <a:gd name="connsiteX8" fmla="*/ 0 w 4054844"/>
              <a:gd name="connsiteY8" fmla="*/ 2027421 h 4026341"/>
              <a:gd name="connsiteX9" fmla="*/ 1820130 w 4054844"/>
              <a:gd name="connsiteY9" fmla="*/ 10467 h 402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54844" h="4026341">
                <a:moveTo>
                  <a:pt x="2027403" y="0"/>
                </a:moveTo>
                <a:lnTo>
                  <a:pt x="2027441" y="0"/>
                </a:lnTo>
                <a:lnTo>
                  <a:pt x="2234714" y="10467"/>
                </a:lnTo>
                <a:cubicBezTo>
                  <a:pt x="3257054" y="114291"/>
                  <a:pt x="4054844" y="977689"/>
                  <a:pt x="4054844" y="2027421"/>
                </a:cubicBezTo>
                <a:cubicBezTo>
                  <a:pt x="4054844" y="3007171"/>
                  <a:pt x="3359880" y="3824604"/>
                  <a:pt x="2436018" y="4013653"/>
                </a:cubicBezTo>
                <a:lnTo>
                  <a:pt x="2352883" y="4026341"/>
                </a:lnTo>
                <a:lnTo>
                  <a:pt x="1701962" y="4026341"/>
                </a:lnTo>
                <a:lnTo>
                  <a:pt x="1618826" y="4013653"/>
                </a:lnTo>
                <a:cubicBezTo>
                  <a:pt x="694964" y="3824604"/>
                  <a:pt x="0" y="3007171"/>
                  <a:pt x="0" y="2027421"/>
                </a:cubicBezTo>
                <a:cubicBezTo>
                  <a:pt x="0" y="977689"/>
                  <a:pt x="797790" y="114291"/>
                  <a:pt x="1820130" y="1046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6722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B80184B-0CDF-4EC9-96EF-4CCB88122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89048CB-9066-4DBC-8DD9-CE4E6A1AC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CF3ACCA-6206-4FDA-81FC-6A4C70247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D769BD4-5179-4860-80B2-D9117D42D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BA29-2747-4441-A711-7B639E784FD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C93F6A3-1EFC-4D5F-A4DF-BDAE6AA5D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44CF6FA-3A7C-4915-B49E-5C59BDABA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0D9B-FA0C-4FC5-A6D5-56B8065EC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99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863E658-8BE2-4732-A5ED-97438E88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EE21B0FA-D238-4DA8-9C16-C867C943E1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73A5D26-E7D0-4CD0-9915-CAEC4671A2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6208A5B-1751-4F53-A9C5-FB6A94EB6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BA29-2747-4441-A711-7B639E784FD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13AB6BD-1EF3-43A1-AE95-5B22039C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A815CA0-A959-41C7-B064-65FDC7CAF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0D9B-FA0C-4FC5-A6D5-56B8065EC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60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B32843-DE94-4500-B69C-C9B3CD784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4B48186-D8A7-478A-AF2F-CB7200ACDF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35A106-6F28-48CA-9E13-456BE8705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BA29-2747-4441-A711-7B639E784FD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E830E3D-E7FD-48F4-8626-F8FA80212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F78908E-6AE5-41F5-A3C6-C255120D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0D9B-FA0C-4FC5-A6D5-56B8065EC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89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8BFD2EC-27B2-4987-894F-F7C5803443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D2A63C9-4F6D-4C5D-8D1E-6EA1102F45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9DFD915-5730-407C-AA52-0D199665E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BA29-2747-4441-A711-7B639E784FD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08A1744-3D4B-4D97-B0C1-91D4F729D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AA4EB7E-3DB9-4E5D-A820-BB697FDD2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0D9B-FA0C-4FC5-A6D5-56B8065EC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18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07995E-C759-4037-B9C5-11001E63D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65125"/>
            <a:ext cx="101346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0E1BE60-37F4-4A02-A69C-2067590E1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825625"/>
            <a:ext cx="10134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569ED11-1DFD-435F-8121-0AF48E3CE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BA29-2747-4441-A711-7B639E784FD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F386F23-78F8-497B-AF05-9E0ADCC6F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758041E-F752-4CBD-867F-C874B5D07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0D9B-FA0C-4FC5-A6D5-56B8065EC70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="" xmlns:a16="http://schemas.microsoft.com/office/drawing/2014/main" id="{C9EE62A3-C3F9-4BA2-927E-6D326B7F5727}"/>
              </a:ext>
            </a:extLst>
          </p:cNvPr>
          <p:cNvSpPr/>
          <p:nvPr/>
        </p:nvSpPr>
        <p:spPr>
          <a:xfrm>
            <a:off x="10716047" y="5453520"/>
            <a:ext cx="993335" cy="9933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8">
            <a:extLst>
              <a:ext uri="{FF2B5EF4-FFF2-40B4-BE49-F238E27FC236}">
                <a16:creationId xmlns="" xmlns:a16="http://schemas.microsoft.com/office/drawing/2014/main" id="{EFA1AE53-6301-4349-B71F-63EF271B1D7C}"/>
              </a:ext>
            </a:extLst>
          </p:cNvPr>
          <p:cNvSpPr/>
          <p:nvPr/>
        </p:nvSpPr>
        <p:spPr>
          <a:xfrm>
            <a:off x="-1" y="-30480"/>
            <a:ext cx="1905001" cy="1922175"/>
          </a:xfrm>
          <a:custGeom>
            <a:avLst/>
            <a:gdLst>
              <a:gd name="connsiteX0" fmla="*/ 0 w 3141785"/>
              <a:gd name="connsiteY0" fmla="*/ 0 h 3255962"/>
              <a:gd name="connsiteX1" fmla="*/ 3141785 w 3141785"/>
              <a:gd name="connsiteY1" fmla="*/ 0 h 3255962"/>
              <a:gd name="connsiteX2" fmla="*/ 3141785 w 3141785"/>
              <a:gd name="connsiteY2" fmla="*/ 3255962 h 3255962"/>
              <a:gd name="connsiteX3" fmla="*/ 0 w 3141785"/>
              <a:gd name="connsiteY3" fmla="*/ 3255962 h 3255962"/>
              <a:gd name="connsiteX4" fmla="*/ 0 w 3141785"/>
              <a:gd name="connsiteY4" fmla="*/ 0 h 3255962"/>
              <a:gd name="connsiteX0" fmla="*/ 0 w 3141785"/>
              <a:gd name="connsiteY0" fmla="*/ 0 h 3255962"/>
              <a:gd name="connsiteX1" fmla="*/ 3141785 w 3141785"/>
              <a:gd name="connsiteY1" fmla="*/ 0 h 3255962"/>
              <a:gd name="connsiteX2" fmla="*/ 474785 w 3141785"/>
              <a:gd name="connsiteY2" fmla="*/ 1701482 h 3255962"/>
              <a:gd name="connsiteX3" fmla="*/ 0 w 3141785"/>
              <a:gd name="connsiteY3" fmla="*/ 3255962 h 3255962"/>
              <a:gd name="connsiteX4" fmla="*/ 0 w 3141785"/>
              <a:gd name="connsiteY4" fmla="*/ 0 h 3255962"/>
              <a:gd name="connsiteX0" fmla="*/ 0 w 3141785"/>
              <a:gd name="connsiteY0" fmla="*/ 0 h 3255962"/>
              <a:gd name="connsiteX1" fmla="*/ 3141785 w 3141785"/>
              <a:gd name="connsiteY1" fmla="*/ 0 h 3255962"/>
              <a:gd name="connsiteX2" fmla="*/ 550985 w 3141785"/>
              <a:gd name="connsiteY2" fmla="*/ 1610042 h 3255962"/>
              <a:gd name="connsiteX3" fmla="*/ 0 w 3141785"/>
              <a:gd name="connsiteY3" fmla="*/ 3255962 h 3255962"/>
              <a:gd name="connsiteX4" fmla="*/ 0 w 3141785"/>
              <a:gd name="connsiteY4" fmla="*/ 0 h 3255962"/>
              <a:gd name="connsiteX0" fmla="*/ 0 w 3141785"/>
              <a:gd name="connsiteY0" fmla="*/ 0 h 3255962"/>
              <a:gd name="connsiteX1" fmla="*/ 3141785 w 3141785"/>
              <a:gd name="connsiteY1" fmla="*/ 0 h 3255962"/>
              <a:gd name="connsiteX2" fmla="*/ 2209800 w 3141785"/>
              <a:gd name="connsiteY2" fmla="*/ 594360 h 3255962"/>
              <a:gd name="connsiteX3" fmla="*/ 550985 w 3141785"/>
              <a:gd name="connsiteY3" fmla="*/ 1610042 h 3255962"/>
              <a:gd name="connsiteX4" fmla="*/ 0 w 3141785"/>
              <a:gd name="connsiteY4" fmla="*/ 3255962 h 3255962"/>
              <a:gd name="connsiteX5" fmla="*/ 0 w 3141785"/>
              <a:gd name="connsiteY5" fmla="*/ 0 h 3255962"/>
              <a:gd name="connsiteX0" fmla="*/ 0 w 3185160"/>
              <a:gd name="connsiteY0" fmla="*/ 0 h 3255962"/>
              <a:gd name="connsiteX1" fmla="*/ 3141785 w 3185160"/>
              <a:gd name="connsiteY1" fmla="*/ 0 h 3255962"/>
              <a:gd name="connsiteX2" fmla="*/ 3185160 w 3185160"/>
              <a:gd name="connsiteY2" fmla="*/ 929640 h 3255962"/>
              <a:gd name="connsiteX3" fmla="*/ 550985 w 3185160"/>
              <a:gd name="connsiteY3" fmla="*/ 1610042 h 3255962"/>
              <a:gd name="connsiteX4" fmla="*/ 0 w 3185160"/>
              <a:gd name="connsiteY4" fmla="*/ 3255962 h 3255962"/>
              <a:gd name="connsiteX5" fmla="*/ 0 w 318516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550985 w 3279700"/>
              <a:gd name="connsiteY3" fmla="*/ 161004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782478 w 3279700"/>
              <a:gd name="connsiteY3" fmla="*/ 180681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279700"/>
              <a:gd name="connsiteY0" fmla="*/ 0 h 3255962"/>
              <a:gd name="connsiteX1" fmla="*/ 3141785 w 3279700"/>
              <a:gd name="connsiteY1" fmla="*/ 0 h 3255962"/>
              <a:gd name="connsiteX2" fmla="*/ 3185160 w 3279700"/>
              <a:gd name="connsiteY2" fmla="*/ 929640 h 3255962"/>
              <a:gd name="connsiteX3" fmla="*/ 782478 w 3279700"/>
              <a:gd name="connsiteY3" fmla="*/ 1806812 h 3255962"/>
              <a:gd name="connsiteX4" fmla="*/ 0 w 3279700"/>
              <a:gd name="connsiteY4" fmla="*/ 3255962 h 3255962"/>
              <a:gd name="connsiteX5" fmla="*/ 0 w 3279700"/>
              <a:gd name="connsiteY5" fmla="*/ 0 h 3255962"/>
              <a:gd name="connsiteX0" fmla="*/ 0 w 3143681"/>
              <a:gd name="connsiteY0" fmla="*/ 0 h 3255962"/>
              <a:gd name="connsiteX1" fmla="*/ 3141785 w 3143681"/>
              <a:gd name="connsiteY1" fmla="*/ 0 h 3255962"/>
              <a:gd name="connsiteX2" fmla="*/ 2861069 w 3143681"/>
              <a:gd name="connsiteY2" fmla="*/ 883342 h 3255962"/>
              <a:gd name="connsiteX3" fmla="*/ 782478 w 3143681"/>
              <a:gd name="connsiteY3" fmla="*/ 1806812 h 3255962"/>
              <a:gd name="connsiteX4" fmla="*/ 0 w 3143681"/>
              <a:gd name="connsiteY4" fmla="*/ 3255962 h 3255962"/>
              <a:gd name="connsiteX5" fmla="*/ 0 w 3143681"/>
              <a:gd name="connsiteY5" fmla="*/ 0 h 3255962"/>
              <a:gd name="connsiteX0" fmla="*/ 0 w 3221257"/>
              <a:gd name="connsiteY0" fmla="*/ 0 h 3255962"/>
              <a:gd name="connsiteX1" fmla="*/ 3141785 w 3221257"/>
              <a:gd name="connsiteY1" fmla="*/ 0 h 3255962"/>
              <a:gd name="connsiteX2" fmla="*/ 3104909 w 3221257"/>
              <a:gd name="connsiteY2" fmla="*/ 929062 h 3255962"/>
              <a:gd name="connsiteX3" fmla="*/ 782478 w 3221257"/>
              <a:gd name="connsiteY3" fmla="*/ 1806812 h 3255962"/>
              <a:gd name="connsiteX4" fmla="*/ 0 w 3221257"/>
              <a:gd name="connsiteY4" fmla="*/ 3255962 h 3255962"/>
              <a:gd name="connsiteX5" fmla="*/ 0 w 3221257"/>
              <a:gd name="connsiteY5" fmla="*/ 0 h 3255962"/>
              <a:gd name="connsiteX0" fmla="*/ 0 w 3176736"/>
              <a:gd name="connsiteY0" fmla="*/ 0 h 3255962"/>
              <a:gd name="connsiteX1" fmla="*/ 3141785 w 3176736"/>
              <a:gd name="connsiteY1" fmla="*/ 0 h 3255962"/>
              <a:gd name="connsiteX2" fmla="*/ 3028709 w 3176736"/>
              <a:gd name="connsiteY2" fmla="*/ 990022 h 3255962"/>
              <a:gd name="connsiteX3" fmla="*/ 782478 w 3176736"/>
              <a:gd name="connsiteY3" fmla="*/ 1806812 h 3255962"/>
              <a:gd name="connsiteX4" fmla="*/ 0 w 3176736"/>
              <a:gd name="connsiteY4" fmla="*/ 3255962 h 3255962"/>
              <a:gd name="connsiteX5" fmla="*/ 0 w 3176736"/>
              <a:gd name="connsiteY5" fmla="*/ 0 h 3255962"/>
              <a:gd name="connsiteX0" fmla="*/ 0 w 3394732"/>
              <a:gd name="connsiteY0" fmla="*/ 0 h 3255962"/>
              <a:gd name="connsiteX1" fmla="*/ 3141785 w 3394732"/>
              <a:gd name="connsiteY1" fmla="*/ 0 h 3255962"/>
              <a:gd name="connsiteX2" fmla="*/ 3028709 w 3394732"/>
              <a:gd name="connsiteY2" fmla="*/ 990022 h 3255962"/>
              <a:gd name="connsiteX3" fmla="*/ 782478 w 3394732"/>
              <a:gd name="connsiteY3" fmla="*/ 1806812 h 3255962"/>
              <a:gd name="connsiteX4" fmla="*/ 0 w 3394732"/>
              <a:gd name="connsiteY4" fmla="*/ 3255962 h 3255962"/>
              <a:gd name="connsiteX5" fmla="*/ 0 w 3394732"/>
              <a:gd name="connsiteY5" fmla="*/ 0 h 3255962"/>
              <a:gd name="connsiteX0" fmla="*/ 0 w 3241975"/>
              <a:gd name="connsiteY0" fmla="*/ 15240 h 3271202"/>
              <a:gd name="connsiteX1" fmla="*/ 2806505 w 3241975"/>
              <a:gd name="connsiteY1" fmla="*/ 0 h 3271202"/>
              <a:gd name="connsiteX2" fmla="*/ 3028709 w 3241975"/>
              <a:gd name="connsiteY2" fmla="*/ 1005262 h 3271202"/>
              <a:gd name="connsiteX3" fmla="*/ 782478 w 3241975"/>
              <a:gd name="connsiteY3" fmla="*/ 1822052 h 3271202"/>
              <a:gd name="connsiteX4" fmla="*/ 0 w 3241975"/>
              <a:gd name="connsiteY4" fmla="*/ 3271202 h 3271202"/>
              <a:gd name="connsiteX5" fmla="*/ 0 w 3241975"/>
              <a:gd name="connsiteY5" fmla="*/ 15240 h 327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1975" h="3271202">
                <a:moveTo>
                  <a:pt x="0" y="15240"/>
                </a:moveTo>
                <a:lnTo>
                  <a:pt x="2806505" y="0"/>
                </a:lnTo>
                <a:cubicBezTo>
                  <a:pt x="3311290" y="165004"/>
                  <a:pt x="3366047" y="701587"/>
                  <a:pt x="3028709" y="1005262"/>
                </a:cubicBezTo>
                <a:cubicBezTo>
                  <a:pt x="2691371" y="1308937"/>
                  <a:pt x="1287263" y="1444395"/>
                  <a:pt x="782478" y="1822052"/>
                </a:cubicBezTo>
                <a:cubicBezTo>
                  <a:pt x="277693" y="2199709"/>
                  <a:pt x="183662" y="2722562"/>
                  <a:pt x="0" y="3271202"/>
                </a:cubicBezTo>
                <a:lnTo>
                  <a:pt x="0" y="152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9">
            <a:extLst>
              <a:ext uri="{FF2B5EF4-FFF2-40B4-BE49-F238E27FC236}">
                <a16:creationId xmlns="" xmlns:a16="http://schemas.microsoft.com/office/drawing/2014/main" id="{A52FCC32-0A46-497B-8553-CF89576E978F}"/>
              </a:ext>
            </a:extLst>
          </p:cNvPr>
          <p:cNvSpPr/>
          <p:nvPr/>
        </p:nvSpPr>
        <p:spPr>
          <a:xfrm>
            <a:off x="5867400" y="5332263"/>
            <a:ext cx="6385560" cy="1667341"/>
          </a:xfrm>
          <a:custGeom>
            <a:avLst/>
            <a:gdLst>
              <a:gd name="connsiteX0" fmla="*/ 0 w 8915400"/>
              <a:gd name="connsiteY0" fmla="*/ 0 h 2057400"/>
              <a:gd name="connsiteX1" fmla="*/ 8915400 w 8915400"/>
              <a:gd name="connsiteY1" fmla="*/ 0 h 2057400"/>
              <a:gd name="connsiteX2" fmla="*/ 8915400 w 8915400"/>
              <a:gd name="connsiteY2" fmla="*/ 2057400 h 2057400"/>
              <a:gd name="connsiteX3" fmla="*/ 0 w 8915400"/>
              <a:gd name="connsiteY3" fmla="*/ 2057400 h 2057400"/>
              <a:gd name="connsiteX4" fmla="*/ 0 w 8915400"/>
              <a:gd name="connsiteY4" fmla="*/ 0 h 2057400"/>
              <a:gd name="connsiteX0" fmla="*/ 2575560 w 8915400"/>
              <a:gd name="connsiteY0" fmla="*/ 1173480 h 2057400"/>
              <a:gd name="connsiteX1" fmla="*/ 8915400 w 8915400"/>
              <a:gd name="connsiteY1" fmla="*/ 0 h 2057400"/>
              <a:gd name="connsiteX2" fmla="*/ 8915400 w 8915400"/>
              <a:gd name="connsiteY2" fmla="*/ 2057400 h 2057400"/>
              <a:gd name="connsiteX3" fmla="*/ 0 w 8915400"/>
              <a:gd name="connsiteY3" fmla="*/ 2057400 h 2057400"/>
              <a:gd name="connsiteX4" fmla="*/ 2575560 w 8915400"/>
              <a:gd name="connsiteY4" fmla="*/ 1173480 h 2057400"/>
              <a:gd name="connsiteX0" fmla="*/ 2575560 w 8915400"/>
              <a:gd name="connsiteY0" fmla="*/ 1173480 h 2057400"/>
              <a:gd name="connsiteX1" fmla="*/ 6629400 w 8915400"/>
              <a:gd name="connsiteY1" fmla="*/ 381000 h 2057400"/>
              <a:gd name="connsiteX2" fmla="*/ 8915400 w 8915400"/>
              <a:gd name="connsiteY2" fmla="*/ 0 h 2057400"/>
              <a:gd name="connsiteX3" fmla="*/ 8915400 w 8915400"/>
              <a:gd name="connsiteY3" fmla="*/ 2057400 h 2057400"/>
              <a:gd name="connsiteX4" fmla="*/ 0 w 8915400"/>
              <a:gd name="connsiteY4" fmla="*/ 2057400 h 2057400"/>
              <a:gd name="connsiteX5" fmla="*/ 2575560 w 8915400"/>
              <a:gd name="connsiteY5" fmla="*/ 1173480 h 2057400"/>
              <a:gd name="connsiteX0" fmla="*/ 2575560 w 8915400"/>
              <a:gd name="connsiteY0" fmla="*/ 1173480 h 2057400"/>
              <a:gd name="connsiteX1" fmla="*/ 7376160 w 8915400"/>
              <a:gd name="connsiteY1" fmla="*/ 1219200 h 2057400"/>
              <a:gd name="connsiteX2" fmla="*/ 8915400 w 8915400"/>
              <a:gd name="connsiteY2" fmla="*/ 0 h 2057400"/>
              <a:gd name="connsiteX3" fmla="*/ 8915400 w 8915400"/>
              <a:gd name="connsiteY3" fmla="*/ 2057400 h 2057400"/>
              <a:gd name="connsiteX4" fmla="*/ 0 w 8915400"/>
              <a:gd name="connsiteY4" fmla="*/ 2057400 h 2057400"/>
              <a:gd name="connsiteX5" fmla="*/ 2575560 w 8915400"/>
              <a:gd name="connsiteY5" fmla="*/ 1173480 h 2057400"/>
              <a:gd name="connsiteX0" fmla="*/ 2575560 w 8915400"/>
              <a:gd name="connsiteY0" fmla="*/ 1185090 h 2069010"/>
              <a:gd name="connsiteX1" fmla="*/ 7376160 w 8915400"/>
              <a:gd name="connsiteY1" fmla="*/ 1230810 h 2069010"/>
              <a:gd name="connsiteX2" fmla="*/ 8915400 w 8915400"/>
              <a:gd name="connsiteY2" fmla="*/ 11610 h 2069010"/>
              <a:gd name="connsiteX3" fmla="*/ 8915400 w 8915400"/>
              <a:gd name="connsiteY3" fmla="*/ 2069010 h 2069010"/>
              <a:gd name="connsiteX4" fmla="*/ 0 w 8915400"/>
              <a:gd name="connsiteY4" fmla="*/ 2069010 h 2069010"/>
              <a:gd name="connsiteX5" fmla="*/ 2575560 w 8915400"/>
              <a:gd name="connsiteY5" fmla="*/ 1185090 h 2069010"/>
              <a:gd name="connsiteX0" fmla="*/ 2837328 w 9177168"/>
              <a:gd name="connsiteY0" fmla="*/ 1185090 h 2069010"/>
              <a:gd name="connsiteX1" fmla="*/ 7637928 w 9177168"/>
              <a:gd name="connsiteY1" fmla="*/ 1230810 h 2069010"/>
              <a:gd name="connsiteX2" fmla="*/ 9177168 w 9177168"/>
              <a:gd name="connsiteY2" fmla="*/ 11610 h 2069010"/>
              <a:gd name="connsiteX3" fmla="*/ 9177168 w 9177168"/>
              <a:gd name="connsiteY3" fmla="*/ 2069010 h 2069010"/>
              <a:gd name="connsiteX4" fmla="*/ 261768 w 9177168"/>
              <a:gd name="connsiteY4" fmla="*/ 2069010 h 2069010"/>
              <a:gd name="connsiteX5" fmla="*/ 2837328 w 9177168"/>
              <a:gd name="connsiteY5" fmla="*/ 1185090 h 2069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77168" h="2069010">
                <a:moveTo>
                  <a:pt x="2837328" y="1185090"/>
                </a:moveTo>
                <a:cubicBezTo>
                  <a:pt x="4066688" y="1045390"/>
                  <a:pt x="6581288" y="1426390"/>
                  <a:pt x="7637928" y="1230810"/>
                </a:cubicBezTo>
                <a:cubicBezTo>
                  <a:pt x="8694568" y="1035230"/>
                  <a:pt x="8920628" y="-128090"/>
                  <a:pt x="9177168" y="11610"/>
                </a:cubicBezTo>
                <a:lnTo>
                  <a:pt x="9177168" y="2069010"/>
                </a:lnTo>
                <a:lnTo>
                  <a:pt x="261768" y="2069010"/>
                </a:lnTo>
                <a:cubicBezTo>
                  <a:pt x="-794872" y="1921690"/>
                  <a:pt x="1607968" y="1324790"/>
                  <a:pt x="2837328" y="11850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="" xmlns:a16="http://schemas.microsoft.com/office/drawing/2014/main" id="{B2BB4159-062E-4D55-ADCA-D1EDB4105F75}"/>
              </a:ext>
            </a:extLst>
          </p:cNvPr>
          <p:cNvSpPr/>
          <p:nvPr/>
        </p:nvSpPr>
        <p:spPr>
          <a:xfrm>
            <a:off x="11460081" y="-379570"/>
            <a:ext cx="1325563" cy="1325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36E43554-0A6C-465A-8B36-288F385CB340}"/>
              </a:ext>
            </a:extLst>
          </p:cNvPr>
          <p:cNvSpPr/>
          <p:nvPr/>
        </p:nvSpPr>
        <p:spPr>
          <a:xfrm>
            <a:off x="9759430" y="456328"/>
            <a:ext cx="527569" cy="52756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3">
            <a:extLst>
              <a:ext uri="{FF2B5EF4-FFF2-40B4-BE49-F238E27FC236}">
                <a16:creationId xmlns="" xmlns:a16="http://schemas.microsoft.com/office/drawing/2014/main" id="{C54BF80F-9CA5-45BA-9C65-7B795DEA0758}"/>
              </a:ext>
            </a:extLst>
          </p:cNvPr>
          <p:cNvSpPr/>
          <p:nvPr/>
        </p:nvSpPr>
        <p:spPr>
          <a:xfrm>
            <a:off x="5944128" y="-642852"/>
            <a:ext cx="2300712" cy="1041895"/>
          </a:xfrm>
          <a:custGeom>
            <a:avLst/>
            <a:gdLst>
              <a:gd name="connsiteX0" fmla="*/ 0 w 2164080"/>
              <a:gd name="connsiteY0" fmla="*/ 1082040 h 2164080"/>
              <a:gd name="connsiteX1" fmla="*/ 1082040 w 2164080"/>
              <a:gd name="connsiteY1" fmla="*/ 0 h 2164080"/>
              <a:gd name="connsiteX2" fmla="*/ 2164080 w 2164080"/>
              <a:gd name="connsiteY2" fmla="*/ 1082040 h 2164080"/>
              <a:gd name="connsiteX3" fmla="*/ 1082040 w 2164080"/>
              <a:gd name="connsiteY3" fmla="*/ 2164080 h 2164080"/>
              <a:gd name="connsiteX4" fmla="*/ 0 w 2164080"/>
              <a:gd name="connsiteY4" fmla="*/ 1082040 h 2164080"/>
              <a:gd name="connsiteX0" fmla="*/ 10 w 2164090"/>
              <a:gd name="connsiteY0" fmla="*/ 1082040 h 1542254"/>
              <a:gd name="connsiteX1" fmla="*/ 1082050 w 2164090"/>
              <a:gd name="connsiteY1" fmla="*/ 0 h 1542254"/>
              <a:gd name="connsiteX2" fmla="*/ 2164090 w 2164090"/>
              <a:gd name="connsiteY2" fmla="*/ 1082040 h 1542254"/>
              <a:gd name="connsiteX3" fmla="*/ 1066810 w 2164090"/>
              <a:gd name="connsiteY3" fmla="*/ 1524000 h 1542254"/>
              <a:gd name="connsiteX4" fmla="*/ 10 w 2164090"/>
              <a:gd name="connsiteY4" fmla="*/ 1082040 h 1542254"/>
              <a:gd name="connsiteX0" fmla="*/ 9 w 2910849"/>
              <a:gd name="connsiteY0" fmla="*/ 1087221 h 1534942"/>
              <a:gd name="connsiteX1" fmla="*/ 1082049 w 2910849"/>
              <a:gd name="connsiteY1" fmla="*/ 5181 h 1534942"/>
              <a:gd name="connsiteX2" fmla="*/ 2910849 w 2910849"/>
              <a:gd name="connsiteY2" fmla="*/ 812901 h 1534942"/>
              <a:gd name="connsiteX3" fmla="*/ 1066809 w 2910849"/>
              <a:gd name="connsiteY3" fmla="*/ 1529181 h 1534942"/>
              <a:gd name="connsiteX4" fmla="*/ 9 w 2910849"/>
              <a:gd name="connsiteY4" fmla="*/ 1087221 h 1534942"/>
              <a:gd name="connsiteX0" fmla="*/ 4 w 3383284"/>
              <a:gd name="connsiteY0" fmla="*/ 581891 h 1532146"/>
              <a:gd name="connsiteX1" fmla="*/ 1554484 w 3383284"/>
              <a:gd name="connsiteY1" fmla="*/ 2771 h 1532146"/>
              <a:gd name="connsiteX2" fmla="*/ 3383284 w 3383284"/>
              <a:gd name="connsiteY2" fmla="*/ 810491 h 1532146"/>
              <a:gd name="connsiteX3" fmla="*/ 1539244 w 3383284"/>
              <a:gd name="connsiteY3" fmla="*/ 1526771 h 1532146"/>
              <a:gd name="connsiteX4" fmla="*/ 4 w 3383284"/>
              <a:gd name="connsiteY4" fmla="*/ 581891 h 1532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284" h="1532146">
                <a:moveTo>
                  <a:pt x="4" y="581891"/>
                </a:moveTo>
                <a:cubicBezTo>
                  <a:pt x="2544" y="327891"/>
                  <a:pt x="990604" y="-35329"/>
                  <a:pt x="1554484" y="2771"/>
                </a:cubicBezTo>
                <a:cubicBezTo>
                  <a:pt x="2118364" y="40871"/>
                  <a:pt x="3383284" y="212897"/>
                  <a:pt x="3383284" y="810491"/>
                </a:cubicBezTo>
                <a:cubicBezTo>
                  <a:pt x="3383284" y="1408085"/>
                  <a:pt x="2103124" y="1564871"/>
                  <a:pt x="1539244" y="1526771"/>
                </a:cubicBezTo>
                <a:cubicBezTo>
                  <a:pt x="975364" y="1488671"/>
                  <a:pt x="-2536" y="835891"/>
                  <a:pt x="4" y="581891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29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B100DD-FE26-4E84-83E1-21635FC3C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BE4BD14-CBD1-4640-8891-E657DC172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AF2DCF-32E5-438E-BD6B-4D7664AA1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BA29-2747-4441-A711-7B639E784FD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7D09218-D9B3-45B1-A15F-570112223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8B1FF2B-25F0-41A6-B7A0-7D2E0F54D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0D9B-FA0C-4FC5-A6D5-56B8065EC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01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C04F688-BEEE-45A9-B2BF-9A8311D53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9C47078-D592-4E92-A360-0B62DBF654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BBA15DB-2710-415A-9622-7F6DFCAF5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148ED56-8B69-4AAE-A044-E0B898EB6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BA29-2747-4441-A711-7B639E784FD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9ECC586-FDEF-42E1-B43B-C8F75255B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278F24D-32CE-4FCC-8F33-2E25CAD5C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0D9B-FA0C-4FC5-A6D5-56B8065EC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3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121CFF6-6B70-47BF-B664-07A55EC01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A8921D4-6E11-49FC-A619-3FDC6F0E1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92CE726-152B-4C7A-8A7F-5B171C144E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FA92744-069E-45CF-B703-F62D573C1F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95A1428B-8180-4CD2-BE33-AA460924F8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0DA0DBBD-4E60-48D7-B63E-243886248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BA29-2747-4441-A711-7B639E784FD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DD134964-60D3-49EB-BDC9-E15D0C43E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8425F8E9-1DC1-403F-8644-76DC1ABDC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0D9B-FA0C-4FC5-A6D5-56B8065EC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12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FA8604-996B-4ED2-AC38-4070B1F16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D8BB37C5-8FEC-4887-83DD-2DE81AD78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BA29-2747-4441-A711-7B639E784FD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B272F1A-A7A8-4369-96BE-B1FAB702B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4515F1B-C701-450A-A800-C5AEBBC1C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0D9B-FA0C-4FC5-A6D5-56B8065EC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37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C8E4225E-5737-4BFD-B894-27CCF4ECAF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511969"/>
            <a:ext cx="3733800" cy="5834062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CB3556BB-95D3-4276-BDF0-67AB4E3CA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390" y="365125"/>
            <a:ext cx="641141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364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C8E4225E-5737-4BFD-B894-27CCF4ECAF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95559" y="1970484"/>
            <a:ext cx="3031121" cy="2917031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ABF8A0A-A23D-4ABC-93BD-D1E9D2156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Рисунок 5">
            <a:extLst>
              <a:ext uri="{FF2B5EF4-FFF2-40B4-BE49-F238E27FC236}">
                <a16:creationId xmlns="" xmlns:a16="http://schemas.microsoft.com/office/drawing/2014/main" id="{A1A7AD3F-1CA5-4B76-9747-23457E3531B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22679" y="1970484"/>
            <a:ext cx="3031121" cy="2917031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5" name="Рисунок 5">
            <a:extLst>
              <a:ext uri="{FF2B5EF4-FFF2-40B4-BE49-F238E27FC236}">
                <a16:creationId xmlns="" xmlns:a16="http://schemas.microsoft.com/office/drawing/2014/main" id="{C4D8A349-1CB9-4719-944F-E3CD8832CE6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8200" y="1970484"/>
            <a:ext cx="3031121" cy="2917031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14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E4A1F08E-288A-4A74-9A24-BF8D5763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47F55CD0-7A61-4152-9023-0259C95CB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85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56D4332-F0AC-4B52-BDD1-DE2FDD0FB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759A006-A2BC-4D42-B9D0-3DFE57D87C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7175806-A6CB-4AA6-8398-F0149725A6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DBA29-2747-4441-A711-7B639E784FD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132DAC1-AFF6-4E1E-9974-6B24A2126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FB1665E-B07D-4CE3-BFBD-4BAA75DF1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0D9B-FA0C-4FC5-A6D5-56B8065EC70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  <a:extLst>
              <a:ext uri="{FF2B5EF4-FFF2-40B4-BE49-F238E27FC236}">
                <a16:creationId xmlns="" xmlns:a16="http://schemas.microsoft.com/office/drawing/2014/main" id="{AFA385BA-BB58-4C3A-8CD0-11C20D45520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728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4031" y="837987"/>
            <a:ext cx="6993481" cy="405932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Общая характеристика условий психического развития юношеского возраста. Новообразования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026" name="Picture 2" descr="https://avatars.mds.yandex.net/i?id=ff0f8d6c991360b44a35660183b8263615819f30-709724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62" y="1418490"/>
            <a:ext cx="4264269" cy="4059118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93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6816" y="677008"/>
            <a:ext cx="6479930" cy="224676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egoe Print" panose="02000600000000000000" pitchFamily="2" charset="0"/>
              </a:rPr>
              <a:t>Юность – это период жизни человека между подростковым возрастом и зрелостью, последний период детства и первый период взрослости.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93169" y="4435720"/>
            <a:ext cx="4721468" cy="116937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Segoe Print" panose="02000600000000000000" pitchFamily="2" charset="0"/>
              </a:rPr>
              <a:t>Возрастные границы: </a:t>
            </a:r>
          </a:p>
          <a:p>
            <a:pPr algn="ctr"/>
            <a:r>
              <a:rPr lang="ru-RU" sz="2400" dirty="0" smtClean="0">
                <a:latin typeface="Segoe Print" panose="02000600000000000000" pitchFamily="2" charset="0"/>
              </a:rPr>
              <a:t>от </a:t>
            </a:r>
            <a:r>
              <a:rPr lang="ru-RU" sz="2400" u="sng" dirty="0" smtClean="0">
                <a:latin typeface="Segoe Print" panose="02000600000000000000" pitchFamily="2" charset="0"/>
              </a:rPr>
              <a:t>15-16</a:t>
            </a:r>
            <a:r>
              <a:rPr lang="ru-RU" sz="2400" dirty="0" smtClean="0">
                <a:latin typeface="Segoe Print" panose="02000600000000000000" pitchFamily="2" charset="0"/>
              </a:rPr>
              <a:t> до </a:t>
            </a:r>
            <a:r>
              <a:rPr lang="ru-RU" sz="2400" u="sng" dirty="0" smtClean="0">
                <a:latin typeface="Segoe Print" panose="02000600000000000000" pitchFamily="2" charset="0"/>
              </a:rPr>
              <a:t>21-25</a:t>
            </a:r>
            <a:r>
              <a:rPr lang="ru-RU" sz="2400" dirty="0" smtClean="0">
                <a:latin typeface="Segoe Print" panose="02000600000000000000" pitchFamily="2" charset="0"/>
              </a:rPr>
              <a:t> лет</a:t>
            </a:r>
            <a:endParaRPr lang="ru-RU" sz="2400" dirty="0">
              <a:latin typeface="Segoe Print" panose="02000600000000000000" pitchFamily="2" charset="0"/>
            </a:endParaRPr>
          </a:p>
        </p:txBody>
      </p:sp>
      <p:pic>
        <p:nvPicPr>
          <p:cNvPr id="2050" name="Picture 2" descr="https://avatars.mds.yandex.net/i?id=a37b71a3b4f00e27e5de7ad5efb198617ff1831b-476713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822" y="3496408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i?id=926edfc1751dc8298c58acdaf057fb9e1aa335ea-7096437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734" y="767861"/>
            <a:ext cx="3964918" cy="272854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52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446" y="518747"/>
            <a:ext cx="10234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egoe Print" panose="02000600000000000000" pitchFamily="2" charset="0"/>
              </a:rPr>
              <a:t>Новообразования юношеского возраста: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700446" y="1352699"/>
            <a:ext cx="580293" cy="553915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700446" y="2224605"/>
            <a:ext cx="580293" cy="553915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700446" y="3093527"/>
            <a:ext cx="580293" cy="553915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700446" y="3965433"/>
            <a:ext cx="580293" cy="553915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700447" y="4831371"/>
            <a:ext cx="580293" cy="553915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700447" y="5703277"/>
            <a:ext cx="580293" cy="553915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55174" y="1414244"/>
            <a:ext cx="3323491" cy="4308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Segoe Print" panose="02000600000000000000" pitchFamily="2" charset="0"/>
              </a:rPr>
              <a:t>саморефлексия</a:t>
            </a:r>
            <a:endParaRPr lang="ru-RU" sz="2400" dirty="0">
              <a:latin typeface="Segoe Print" panose="02000600000000000000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55174" y="2286150"/>
            <a:ext cx="7098320" cy="4308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Segoe Print" panose="02000600000000000000" pitchFamily="2" charset="0"/>
              </a:rPr>
              <a:t>осознание собственной индивидуальности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55174" y="4029962"/>
            <a:ext cx="5627073" cy="4308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Segoe Print" panose="02000600000000000000" pitchFamily="2" charset="0"/>
              </a:rPr>
              <a:t>готовность к самоопределению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855174" y="3158056"/>
            <a:ext cx="5301759" cy="4308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Segoe Print" panose="02000600000000000000" pitchFamily="2" charset="0"/>
              </a:rPr>
              <a:t>появление жизненных планов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855173" y="4901868"/>
            <a:ext cx="9926519" cy="4308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Segoe Print" panose="02000600000000000000" pitchFamily="2" charset="0"/>
              </a:rPr>
              <a:t>установка на сознательное построение собственной жизни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55174" y="5764822"/>
            <a:ext cx="8713180" cy="4308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Segoe Print" panose="02000600000000000000" pitchFamily="2" charset="0"/>
              </a:rPr>
              <a:t>постепенное врастание в различные сферы жизни</a:t>
            </a:r>
          </a:p>
        </p:txBody>
      </p:sp>
    </p:spTree>
    <p:extLst>
      <p:ext uri="{BB962C8B-B14F-4D97-AF65-F5344CB8AC3E}">
        <p14:creationId xmlns:p14="http://schemas.microsoft.com/office/powerpoint/2010/main" val="155511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3769" y="298939"/>
            <a:ext cx="5205046" cy="28135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egoe Print" panose="02000600000000000000" pitchFamily="2" charset="0"/>
              </a:rPr>
              <a:t>Юность - это </a:t>
            </a:r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egoe Print" panose="02000600000000000000" pitchFamily="2" charset="0"/>
              </a:rPr>
              <a:t>время выбора жизненного пути, работа по выбранной специальности (поиск ее), учеба в вузе, создание семьи, для юношей – служба в армии. </a:t>
            </a:r>
            <a:r>
              <a:rPr lang="ru-RU" sz="2400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68815" y="1149678"/>
            <a:ext cx="6541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Segoe Print" panose="02000600000000000000" pitchFamily="2" charset="0"/>
              </a:rPr>
              <a:t>Характерные черты юношества: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5586046" y="2015250"/>
            <a:ext cx="715108" cy="325315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586046" y="2899466"/>
            <a:ext cx="715108" cy="325315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586046" y="3788188"/>
            <a:ext cx="715108" cy="325315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5586046" y="5044233"/>
            <a:ext cx="715108" cy="325315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67851" y="1954601"/>
            <a:ext cx="4053253" cy="44661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Segoe Print" panose="02000600000000000000" pitchFamily="2" charset="0"/>
              </a:rPr>
              <a:t>самоопределение</a:t>
            </a:r>
            <a:endParaRPr lang="ru-RU" sz="2400" dirty="0">
              <a:latin typeface="Segoe Print" panose="02000600000000000000" pitchFamily="2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67852" y="2838817"/>
            <a:ext cx="4053253" cy="44661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Segoe Print" panose="02000600000000000000" pitchFamily="2" charset="0"/>
              </a:rPr>
              <a:t>рефлексия</a:t>
            </a:r>
            <a:endParaRPr lang="ru-RU" sz="2400" dirty="0">
              <a:latin typeface="Segoe Print" panose="02000600000000000000" pitchFamily="2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567853" y="4611755"/>
            <a:ext cx="4053253" cy="1190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Segoe Print" panose="02000600000000000000" pitchFamily="2" charset="0"/>
              </a:rPr>
              <a:t>п</a:t>
            </a:r>
            <a:r>
              <a:rPr lang="ru-RU" sz="2400" dirty="0" smtClean="0">
                <a:latin typeface="Segoe Print" panose="02000600000000000000" pitchFamily="2" charset="0"/>
              </a:rPr>
              <a:t>овышенная эмоциональная возбудимость</a:t>
            </a:r>
            <a:endParaRPr lang="ru-RU" sz="2400" dirty="0">
              <a:latin typeface="Segoe Print" panose="02000600000000000000" pitchFamily="2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567852" y="3727539"/>
            <a:ext cx="4053253" cy="44661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Segoe Print" panose="02000600000000000000" pitchFamily="2" charset="0"/>
              </a:rPr>
              <a:t>самоанализ</a:t>
            </a:r>
            <a:endParaRPr lang="ru-RU" sz="2400" dirty="0">
              <a:latin typeface="Segoe Print" panose="02000600000000000000" pitchFamily="2" charset="0"/>
            </a:endParaRPr>
          </a:p>
        </p:txBody>
      </p:sp>
      <p:pic>
        <p:nvPicPr>
          <p:cNvPr id="3076" name="Picture 4" descr="https://avatars.mds.yandex.net/i?id=6b3de0f9b6d53322844872b5adf82c5ebe25d892-912385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92" y="3397675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8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30823" y="263769"/>
            <a:ext cx="6435969" cy="35345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Развитие эмоциональности в юности тесно связано с индивидуально – личностными свойствами человека, его самосознанием, самооценкой. Происходит становление устойчивого самосознания и стабильного образа «Я» - центральное психологическое новообразование юношеского возраста.</a:t>
            </a:r>
          </a:p>
        </p:txBody>
      </p:sp>
      <p:pic>
        <p:nvPicPr>
          <p:cNvPr id="3" name="Picture 2" descr="https://avatars.mds.yandex.net/i?id=4bc7eebd6388d8fbe1a672708462b4dab82d53c6-516725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430" y="4064977"/>
            <a:ext cx="3974124" cy="264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avatars.mds.yandex.net/i?id=33a580aa1038f1a16a3a2d3798a51979fb761480-6339443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537" y="2324100"/>
            <a:ext cx="45720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06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96255" y="307731"/>
            <a:ext cx="6409592" cy="369277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Segoe Print" panose="02000600000000000000" pitchFamily="2" charset="0"/>
              </a:rPr>
              <a:t>В это период складывается система представлений о самом себе, которое представляет собой психологическую реальность, которая влияет на поведение, порождает те или иные переживания. В самосознание входит фактор времени. Все это связано с усилением личностного контроля, самоуправления, с новой стадией развития интеллекта, с открытием своего внутреннего мира.</a:t>
            </a:r>
            <a:r>
              <a:rPr lang="ru-RU" dirty="0"/>
              <a:t>  </a:t>
            </a:r>
          </a:p>
        </p:txBody>
      </p:sp>
      <p:pic>
        <p:nvPicPr>
          <p:cNvPr id="5122" name="Picture 2" descr="https://avatars.mds.yandex.net/i?id=96995ea8d044695abfbf856e9479a37c11662b76-455281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89" y="744415"/>
            <a:ext cx="4143865" cy="276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vatars.mds.yandex.net/i?id=6ea6181c62972fd1ab593e46157c709fbb8e0e1f-8428826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440" y="4158762"/>
            <a:ext cx="3692767" cy="246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86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7976" y="193430"/>
            <a:ext cx="823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egoe Print" panose="02000600000000000000" pitchFamily="2" charset="0"/>
              </a:rPr>
              <a:t>Приобретения юности: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498231" y="1204546"/>
            <a:ext cx="589085" cy="53633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</a:p>
        </p:txBody>
      </p:sp>
      <p:sp>
        <p:nvSpPr>
          <p:cNvPr id="4" name="Блок-схема: узел 3"/>
          <p:cNvSpPr/>
          <p:nvPr/>
        </p:nvSpPr>
        <p:spPr>
          <a:xfrm>
            <a:off x="498231" y="1959889"/>
            <a:ext cx="589085" cy="53633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498230" y="2711756"/>
            <a:ext cx="589085" cy="53633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498230" y="3463623"/>
            <a:ext cx="589085" cy="53633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498228" y="4250336"/>
            <a:ext cx="589085" cy="53633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98228" y="5037049"/>
            <a:ext cx="589085" cy="53633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98228" y="5858608"/>
            <a:ext cx="589085" cy="53633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97976" y="1250097"/>
            <a:ext cx="6523892" cy="4396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Segoe Print" panose="02000600000000000000" pitchFamily="2" charset="0"/>
              </a:rPr>
              <a:t>открытие своего внутреннего мира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97976" y="2007030"/>
            <a:ext cx="6523892" cy="4396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Segoe Print" panose="02000600000000000000" pitchFamily="2" charset="0"/>
              </a:rPr>
              <a:t>появление склонности к самоанализу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397976" y="2760237"/>
            <a:ext cx="7851532" cy="4396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Segoe Print" panose="02000600000000000000" pitchFamily="2" charset="0"/>
              </a:rPr>
              <a:t>появление потребности </a:t>
            </a:r>
            <a:r>
              <a:rPr lang="ru-RU" sz="2400" dirty="0" smtClean="0">
                <a:latin typeface="Segoe Print" panose="02000600000000000000" pitchFamily="2" charset="0"/>
              </a:rPr>
              <a:t>систематизировать </a:t>
            </a:r>
            <a:endParaRPr lang="ru-RU" sz="2400" dirty="0">
              <a:latin typeface="Segoe Print" panose="02000600000000000000" pitchFamily="2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97976" y="3511980"/>
            <a:ext cx="5055578" cy="4396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Segoe Print" panose="02000600000000000000" pitchFamily="2" charset="0"/>
              </a:rPr>
              <a:t>обобщение своих знаний о себе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97976" y="4298693"/>
            <a:ext cx="5266593" cy="4396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Segoe Print" panose="02000600000000000000" pitchFamily="2" charset="0"/>
              </a:rPr>
              <a:t>возрастание волевой регуляции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397975" y="5045198"/>
            <a:ext cx="7482255" cy="4396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Segoe Print" panose="02000600000000000000" pitchFamily="2" charset="0"/>
              </a:rPr>
              <a:t>проявление стремления к самоутверждению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97976" y="5906965"/>
            <a:ext cx="6348047" cy="4396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Segoe Print" panose="02000600000000000000" pitchFamily="2" charset="0"/>
              </a:rPr>
              <a:t>восприятие внешнего мира через себя</a:t>
            </a:r>
          </a:p>
        </p:txBody>
      </p:sp>
    </p:spTree>
    <p:extLst>
      <p:ext uri="{BB962C8B-B14F-4D97-AF65-F5344CB8AC3E}">
        <p14:creationId xmlns:p14="http://schemas.microsoft.com/office/powerpoint/2010/main" val="23404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9038" y="2540977"/>
            <a:ext cx="10999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egoe Print" panose="02000600000000000000" pitchFamily="2" charset="0"/>
              </a:rPr>
              <a:t>Спасибо за внимание!</a:t>
            </a:r>
            <a:endParaRPr lang="ru-RU" sz="7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85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энгэр волны тугэрэк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зэнгэр волны тугэрэк" id="{2614C211-44FA-470C-AE4C-774DEDD5E5A8}" vid="{B885D8DD-685C-4A18-9433-064F1CAB12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зэнгэр волны тугэрэк</Template>
  <TotalTime>65</TotalTime>
  <Words>202</Words>
  <Application>Microsoft Office PowerPoint</Application>
  <PresentationFormat>Широкоэкранный</PresentationFormat>
  <Paragraphs>41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Segoe Print</vt:lpstr>
      <vt:lpstr>зэнгэр волны тугэрэк</vt:lpstr>
      <vt:lpstr>Общая характеристика условий психического развития юношеского возраста. Новообразования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Общая характеристика условий психического развития юношеского возраста. Новообразования</dc:title>
  <dc:creator>Пользователь</dc:creator>
  <cp:lastModifiedBy>Пользователь</cp:lastModifiedBy>
  <cp:revision>9</cp:revision>
  <dcterms:created xsi:type="dcterms:W3CDTF">2023-03-06T15:40:48Z</dcterms:created>
  <dcterms:modified xsi:type="dcterms:W3CDTF">2023-12-13T14:40:40Z</dcterms:modified>
</cp:coreProperties>
</file>