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4F9DA81-E317-4428-AF77-4BB176BCCAA4}" type="datetimeFigureOut">
              <a:rPr lang="ru-RU" smtClean="0"/>
              <a:t>09.12.2023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92E50E4-6399-4D23-86D9-D4E208D06ED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DA81-E317-4428-AF77-4BB176BCCAA4}" type="datetimeFigureOut">
              <a:rPr lang="ru-RU" smtClean="0"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50E4-6399-4D23-86D9-D4E208D06E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DA81-E317-4428-AF77-4BB176BCCAA4}" type="datetimeFigureOut">
              <a:rPr lang="ru-RU" smtClean="0"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50E4-6399-4D23-86D9-D4E208D06ED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DA81-E317-4428-AF77-4BB176BCCAA4}" type="datetimeFigureOut">
              <a:rPr lang="ru-RU" smtClean="0"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50E4-6399-4D23-86D9-D4E208D06E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4F9DA81-E317-4428-AF77-4BB176BCCAA4}" type="datetimeFigureOut">
              <a:rPr lang="ru-RU" smtClean="0"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92E50E4-6399-4D23-86D9-D4E208D06ED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DA81-E317-4428-AF77-4BB176BCCAA4}" type="datetimeFigureOut">
              <a:rPr lang="ru-RU" smtClean="0"/>
              <a:t>09.12.2023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50E4-6399-4D23-86D9-D4E208D06ED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DA81-E317-4428-AF77-4BB176BCCAA4}" type="datetimeFigureOut">
              <a:rPr lang="ru-RU" smtClean="0"/>
              <a:t>09.12.2023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50E4-6399-4D23-86D9-D4E208D06ED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DA81-E317-4428-AF77-4BB176BCCAA4}" type="datetimeFigureOut">
              <a:rPr lang="ru-RU" smtClean="0"/>
              <a:t>09.12.2023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50E4-6399-4D23-86D9-D4E208D06ED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DA81-E317-4428-AF77-4BB176BCCAA4}" type="datetimeFigureOut">
              <a:rPr lang="ru-RU" smtClean="0"/>
              <a:t>09.12.2023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50E4-6399-4D23-86D9-D4E208D06ED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DA81-E317-4428-AF77-4BB176BCCAA4}" type="datetimeFigureOut">
              <a:rPr lang="ru-RU" smtClean="0"/>
              <a:t>09.12.2023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50E4-6399-4D23-86D9-D4E208D06E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DA81-E317-4428-AF77-4BB176BCCAA4}" type="datetimeFigureOut">
              <a:rPr lang="ru-RU" smtClean="0"/>
              <a:t>09.12.2023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50E4-6399-4D23-86D9-D4E208D06E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F9DA81-E317-4428-AF77-4BB176BCCAA4}" type="datetimeFigureOut">
              <a:rPr lang="ru-RU" smtClean="0"/>
              <a:t>09.12.2023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92E50E4-6399-4D23-86D9-D4E208D06EDF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Проблема компенсации глухоты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Работу выполнила: Лукьянова А.А.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6212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	Таким </a:t>
            </a:r>
            <a:r>
              <a:rPr lang="ru-RU" dirty="0" smtClean="0"/>
              <a:t>образом, перестройка и усложнение </a:t>
            </a:r>
            <a:r>
              <a:rPr lang="ru-RU" dirty="0" err="1" smtClean="0"/>
              <a:t>межфункциональных</a:t>
            </a:r>
            <a:r>
              <a:rPr lang="ru-RU" dirty="0" smtClean="0"/>
              <a:t> взаимодействий в психическом развитии происходят по определенной последовательности, каждая из психических функций имеет свой цикл развития. Отмечается, что у людей с недостатками слуха возникают нарушения </a:t>
            </a:r>
            <a:r>
              <a:rPr lang="ru-RU" dirty="0" err="1" smtClean="0"/>
              <a:t>межфункциональных</a:t>
            </a:r>
            <a:r>
              <a:rPr lang="ru-RU" dirty="0" smtClean="0"/>
              <a:t> взаимодействий, что приводит к появлению диспропорций в их психическом развитии. Например, им может быть наблюдаема несоразмерность в развитии </a:t>
            </a:r>
            <a:r>
              <a:rPr lang="ru-RU" dirty="0" err="1" smtClean="0"/>
              <a:t>нагляднообразного</a:t>
            </a:r>
            <a:r>
              <a:rPr lang="ru-RU" dirty="0" smtClean="0"/>
              <a:t> и </a:t>
            </a:r>
            <a:r>
              <a:rPr lang="ru-RU" dirty="0" err="1" smtClean="0"/>
              <a:t>словеснологического</a:t>
            </a:r>
            <a:r>
              <a:rPr lang="ru-RU" dirty="0" smtClean="0"/>
              <a:t> мышления, а также в формировании письменной и устной речи. Полученные данные указывают на важность ранней диагностики и коррекции различных психических нарушений у людей с недостатками слуха, с целью оптимизации их развития и обеспечения более полноценного функционирования в обществе.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Вопросы</a:t>
            </a:r>
            <a:r>
              <a:rPr lang="ru-RU" dirty="0" smtClean="0"/>
              <a:t>, связанные с развитием и обучением детей с нарушениями слуха, остаются актуальными и требуют дальнейших исследований и разработок.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003232" cy="504056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	При </a:t>
            </a:r>
            <a:r>
              <a:rPr lang="ru-RU" dirty="0" smtClean="0"/>
              <a:t>компенсации психических функций возможно вовлечение в ее реализацию новых структур, которые раньше не участвовали в осуществлении данных функций или выполняли при этом другую роль. Выделяют два типа компенсации: внутрисистемную и межсистемную. </a:t>
            </a:r>
            <a:endParaRPr lang="ru-RU" dirty="0" smtClean="0"/>
          </a:p>
          <a:p>
            <a:pPr algn="just"/>
            <a:r>
              <a:rPr lang="ru-RU" dirty="0" smtClean="0"/>
              <a:t>Внутрисистемная </a:t>
            </a:r>
            <a:r>
              <a:rPr lang="ru-RU" dirty="0" smtClean="0"/>
              <a:t>компенсация осуществляется за счет привлечения сохранных нервных элементов пострадавших структур, например, при потере слуха развивается остаточное слуховое восприятие. </a:t>
            </a:r>
            <a:endParaRPr lang="ru-RU" dirty="0" smtClean="0"/>
          </a:p>
          <a:p>
            <a:pPr algn="just"/>
            <a:r>
              <a:rPr lang="ru-RU" dirty="0" smtClean="0"/>
              <a:t>Межсистемная </a:t>
            </a:r>
            <a:r>
              <a:rPr lang="ru-RU" dirty="0" smtClean="0"/>
              <a:t>компенсация происходит путем перестройки функциональных систем и включения новых элементов из других структур, которые ранее не выполняли такую функцию. Например, при нарушениях слуха компенсация функций происходит за счет развития зрительного восприятия, кинестетической и тактильно-вибрационной чувствительности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Вопрос </a:t>
            </a:r>
            <a:r>
              <a:rPr lang="ru-RU" dirty="0" smtClean="0"/>
              <a:t>обучения словесной речи детей с нарушениями слуха является центральным в сурдопедагогике по мнению Л.С. </a:t>
            </a:r>
            <a:r>
              <a:rPr lang="ru-RU" dirty="0" err="1" smtClean="0"/>
              <a:t>Выготского</a:t>
            </a:r>
            <a:r>
              <a:rPr lang="ru-RU" dirty="0" smtClean="0"/>
              <a:t>. Жизнь ребенка с нарушением слуха должна быть организована так, чтобы речь была ему интересна и нужна.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А.Адлер </a:t>
            </a:r>
            <a:r>
              <a:rPr lang="ru-RU" dirty="0" smtClean="0"/>
              <a:t>выделял четыре типа компенсации при любом нарушении: </a:t>
            </a:r>
            <a:endParaRPr lang="ru-RU" dirty="0" smtClean="0"/>
          </a:p>
          <a:p>
            <a:pPr marL="514350" indent="-514350" algn="just">
              <a:buAutoNum type="arabicPeriod"/>
            </a:pPr>
            <a:r>
              <a:rPr lang="ru-RU" dirty="0" smtClean="0"/>
              <a:t>полная,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неполная </a:t>
            </a:r>
            <a:r>
              <a:rPr lang="ru-RU" dirty="0" smtClean="0"/>
              <a:t>компенсация, </a:t>
            </a:r>
            <a:endParaRPr lang="ru-RU" dirty="0" smtClean="0"/>
          </a:p>
          <a:p>
            <a:pPr marL="514350" indent="-514350" algn="just">
              <a:buAutoNum type="arabicPeriod"/>
            </a:pPr>
            <a:r>
              <a:rPr lang="ru-RU" dirty="0" err="1" smtClean="0"/>
              <a:t>с</a:t>
            </a:r>
            <a:r>
              <a:rPr lang="ru-RU" dirty="0" err="1" smtClean="0"/>
              <a:t>верхкомпенсация</a:t>
            </a:r>
            <a:r>
              <a:rPr lang="ru-RU" dirty="0" smtClean="0"/>
              <a:t>, 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мнимая </a:t>
            </a:r>
            <a:r>
              <a:rPr lang="ru-RU" dirty="0" smtClean="0"/>
              <a:t>компенсация (или уход в болезнь).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u="sng" dirty="0" smtClean="0"/>
              <a:t>Н</a:t>
            </a:r>
            <a:r>
              <a:rPr lang="ru-RU" u="sng" dirty="0" smtClean="0"/>
              <a:t>еполная </a:t>
            </a:r>
            <a:r>
              <a:rPr lang="ru-RU" u="sng" dirty="0" smtClean="0"/>
              <a:t>компенсация </a:t>
            </a:r>
            <a:r>
              <a:rPr lang="ru-RU" dirty="0" smtClean="0"/>
              <a:t>может иметь негативные последствия для </a:t>
            </a:r>
            <a:r>
              <a:rPr lang="ru-RU" dirty="0" smtClean="0"/>
              <a:t>личности (такие </a:t>
            </a:r>
            <a:r>
              <a:rPr lang="ru-RU" dirty="0" smtClean="0"/>
              <a:t>как низкая самооценка, тревожность, зависть, неуверенность и негативный взгляд на себя и </a:t>
            </a:r>
            <a:r>
              <a:rPr lang="ru-RU" dirty="0" smtClean="0"/>
              <a:t>других). </a:t>
            </a:r>
            <a:r>
              <a:rPr lang="ru-RU" dirty="0" smtClean="0"/>
              <a:t>Также возможно развитие непродуктивных стратегий вытягивания выгоды из собственных недостатков, что в конечном итоге может привести к формированию эгоистичной и завистливой личности.</a:t>
            </a:r>
          </a:p>
          <a:p>
            <a:pPr algn="just"/>
            <a:r>
              <a:rPr lang="ru-RU" u="sng" dirty="0" err="1" smtClean="0"/>
              <a:t>Сверхкомпенсация</a:t>
            </a:r>
            <a:r>
              <a:rPr lang="ru-RU" dirty="0" smtClean="0"/>
              <a:t>, в свою очередь, может привести к развитию стремления к власти и доминированию над другими людьми, что отклоняет от социальных норм и ценностей.</a:t>
            </a:r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/>
              <a:t>В </a:t>
            </a:r>
            <a:r>
              <a:rPr lang="ru-RU" b="1" dirty="0" smtClean="0"/>
              <a:t>целом, обе формы компенсации могут серьезно нарушить личностный рост и привести к возникновению аномальных психологических характеристик.</a:t>
            </a:r>
          </a:p>
          <a:p>
            <a:pPr algn="just">
              <a:buNone/>
            </a:pPr>
            <a:r>
              <a:rPr lang="ru-RU" dirty="0" smtClean="0"/>
              <a:t>	Дети </a:t>
            </a:r>
            <a:r>
              <a:rPr lang="ru-RU" dirty="0" smtClean="0"/>
              <a:t>с неполной компенсацией, у которых присутствует развитое чувство общности, меньше ощущают свою ущербность. Они способны компенсировать свои недостатки, обращаясь за помощью к другим людям, в основном к сверстникам, с которыми они не чувствуют себя отделенными. Это особенно важно в случаях физических дефектов, которые часто ограничивают возможности полной компенсации и приводят к изоляции ребенка, препятствуя его личностному росту. Когда у человека с развитым чувством общности имеется </a:t>
            </a:r>
            <a:r>
              <a:rPr lang="ru-RU" dirty="0" err="1" smtClean="0"/>
              <a:t>сверхкомпенсация</a:t>
            </a:r>
            <a:r>
              <a:rPr lang="ru-RU" dirty="0" smtClean="0"/>
              <a:t>, его стремление к превосходству не перерастает в агрессию, а его слабость превращается в силу.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Таким </a:t>
            </a:r>
            <a:r>
              <a:rPr lang="ru-RU" dirty="0" smtClean="0"/>
              <a:t>образом, стремление к самоутверждению и компенсации своих недостатков может стимулировать творческие способности человека. Идея </a:t>
            </a:r>
            <a:r>
              <a:rPr lang="ru-RU" dirty="0" err="1" smtClean="0"/>
              <a:t>сверхкомпенсации</a:t>
            </a:r>
            <a:r>
              <a:rPr lang="ru-RU" dirty="0" smtClean="0"/>
              <a:t>, которая оценивается положительно не как само по себе страдание, а как преодоление этих страданий, подчеркивает значение борьбы и сопротивления неполноценности. Однако, </a:t>
            </a:r>
            <a:r>
              <a:rPr lang="ru-RU" dirty="0" err="1" smtClean="0"/>
              <a:t>сверхкомпенсация</a:t>
            </a:r>
            <a:r>
              <a:rPr lang="ru-RU" dirty="0" smtClean="0"/>
              <a:t> является только одним из возможных исходов процесса компенсации, а ее отсутствие может привести к неудаче и различным психологическим проблемам.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Л.С. </a:t>
            </a:r>
            <a:r>
              <a:rPr lang="ru-RU" sz="2800" dirty="0" err="1" smtClean="0"/>
              <a:t>Выготский</a:t>
            </a:r>
            <a:r>
              <a:rPr lang="ru-RU" sz="2800" dirty="0" smtClean="0"/>
              <a:t> выделяет ряд важных положений в теории компенсации психических функций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29600" cy="504056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/>
              <a:t>1</a:t>
            </a:r>
            <a:r>
              <a:rPr lang="ru-RU" sz="1600" dirty="0" smtClean="0"/>
              <a:t>. Он придает большое значение включению детей с нарушениями психического развития в разнообразную социально значимую деятельность. Он считает, что создание активных и действенных форм детского опыта помогает компенсировать недостаток и развивать оставшиеся органы восприятия</a:t>
            </a:r>
            <a:r>
              <a:rPr lang="ru-RU" sz="1600" dirty="0" smtClean="0"/>
              <a:t>.</a:t>
            </a:r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2. Л.С. </a:t>
            </a:r>
            <a:r>
              <a:rPr lang="ru-RU" sz="1600" dirty="0" err="1" smtClean="0"/>
              <a:t>Выготский</a:t>
            </a:r>
            <a:r>
              <a:rPr lang="ru-RU" sz="1600" dirty="0" smtClean="0"/>
              <a:t> вводит понятие "структура дефекта" и подчеркивает системный характер нарушений. Он считает, что успешная компенсация требует организации необходимых условий обучения и воспитания, учитывая структуру и характер нарушений.</a:t>
            </a:r>
          </a:p>
          <a:p>
            <a:pPr algn="just">
              <a:buNone/>
            </a:pPr>
            <a:r>
              <a:rPr lang="ru-RU" sz="1600" dirty="0" smtClean="0"/>
              <a:t>3. Он отмечает взаимосвязь задач общего воспитания и специальных методик. Например, при нарушении слуха обучение устной речи становится специальным вопросом методики, но также играет центральную роль в сурдопедагогике. Глухота и нарушения слуха ограничивают коммуникацию и социальные связи, поэтому важно организовать жизнь ребенка так, чтобы речь была интересна и нужна.</a:t>
            </a:r>
          </a:p>
          <a:p>
            <a:pPr algn="just">
              <a:buNone/>
            </a:pPr>
            <a:r>
              <a:rPr lang="ru-RU" sz="1600" dirty="0" smtClean="0"/>
              <a:t>4. Л.С. </a:t>
            </a:r>
            <a:r>
              <a:rPr lang="ru-RU" sz="1600" dirty="0" err="1" smtClean="0"/>
              <a:t>Выготский</a:t>
            </a:r>
            <a:r>
              <a:rPr lang="ru-RU" sz="1600" dirty="0" smtClean="0"/>
              <a:t> считает, что основным путем компенсации для людей с различными нарушениями развития является включение их в активную трудовую деятельность. Взаимодействие с другими людьми в рамках работы способствует формированию высших форм сотрудничества.</a:t>
            </a:r>
          </a:p>
          <a:p>
            <a:pPr algn="just">
              <a:buNone/>
            </a:pPr>
            <a:r>
              <a:rPr lang="ru-RU" sz="1600" dirty="0" smtClean="0"/>
              <a:t>5. Он подчеркивает, что носитель дефекта не обязательно является дефективным. Глухой человек, который взаимодействует с окружающим миром и участвует в общей жизни, может чувствовать себя полноценным и не давать другим повода его стигматизировать</a:t>
            </a:r>
            <a:r>
              <a:rPr lang="ru-RU" sz="1600" dirty="0" smtClean="0"/>
              <a:t>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8229600" cy="367240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Положения Л. С. </a:t>
            </a:r>
            <a:r>
              <a:rPr lang="ru-RU" dirty="0" err="1" smtClean="0"/>
              <a:t>Выготского</a:t>
            </a:r>
            <a:r>
              <a:rPr lang="ru-RU" dirty="0" smtClean="0"/>
              <a:t> легли в основу выделенных В.В.Лебединским параметров, определяющих тип нарушения психического развития (</a:t>
            </a:r>
            <a:r>
              <a:rPr lang="ru-RU" dirty="0" err="1" smtClean="0"/>
              <a:t>дизонтогенез</a:t>
            </a:r>
            <a:r>
              <a:rPr lang="ru-RU" dirty="0" smtClean="0"/>
              <a:t>). В соответствии с этими параметрами психическое развитие лиц с недостатками слуха относится к </a:t>
            </a:r>
            <a:r>
              <a:rPr lang="ru-RU" dirty="0" err="1" smtClean="0"/>
              <a:t>дефицитарному</a:t>
            </a:r>
            <a:r>
              <a:rPr lang="ru-RU" dirty="0" smtClean="0"/>
              <a:t> типу </a:t>
            </a:r>
            <a:r>
              <a:rPr lang="ru-RU" dirty="0" err="1" smtClean="0"/>
              <a:t>дизонтогенеза</a:t>
            </a:r>
            <a:r>
              <a:rPr lang="ru-RU" dirty="0" smtClean="0"/>
              <a:t>. 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</a:t>
            </a:r>
            <a:r>
              <a:rPr lang="ru-RU" dirty="0" smtClean="0"/>
              <a:t>по отдельным </a:t>
            </a:r>
            <a:r>
              <a:rPr lang="ru-RU" dirty="0" smtClean="0"/>
              <a:t>параметрам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6212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/>
              <a:t>Первый параметр </a:t>
            </a:r>
            <a:r>
              <a:rPr lang="ru-RU" dirty="0" smtClean="0"/>
              <a:t>связан с функциональной локализацией нарушения и разделяет его на общий и частный дефект. Недостатки слуха могут быть компенсированы из-за сохранности регуляторных или других частных систем при адекватном образовании и воспитании. </a:t>
            </a:r>
          </a:p>
          <a:p>
            <a:pPr algn="just"/>
            <a:r>
              <a:rPr lang="ru-RU" b="1" dirty="0" smtClean="0"/>
              <a:t>Второй параметр</a:t>
            </a:r>
            <a:r>
              <a:rPr lang="ru-RU" dirty="0" smtClean="0"/>
              <a:t>, время поражения, определяет характер нарушения психического развития. Раннее поражение связано с недоразвитием психических функций, а позднее поражение может привести к разрушению структуры психических функций, если коррекционная работа не проведена своевременно</a:t>
            </a:r>
            <a:r>
              <a:rPr lang="ru-RU" dirty="0" smtClean="0"/>
              <a:t>.</a:t>
            </a:r>
          </a:p>
          <a:p>
            <a:pPr algn="just"/>
            <a:r>
              <a:rPr lang="ru-RU" b="1" dirty="0" smtClean="0"/>
              <a:t>Третий параметр </a:t>
            </a:r>
            <a:r>
              <a:rPr lang="ru-RU" dirty="0" smtClean="0"/>
              <a:t>происходит из идеи Л.С. </a:t>
            </a:r>
            <a:r>
              <a:rPr lang="ru-RU" dirty="0" err="1" smtClean="0"/>
              <a:t>Выготского</a:t>
            </a:r>
            <a:r>
              <a:rPr lang="ru-RU" dirty="0" smtClean="0"/>
              <a:t> о структурировании нарушений и описывает взаимосвязь между первичными и вторичными дефектами. Нарушение слуха как первичный дефект приводит к задержке развития речи как психической функции, тесно связанной с пострадавшим, и замедляет развитие других функций, косвенно связанных с ней.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/>
              <a:t>Четвертый параметр </a:t>
            </a:r>
            <a:r>
              <a:rPr lang="ru-RU" dirty="0" smtClean="0"/>
              <a:t>представляет нарушение </a:t>
            </a:r>
            <a:r>
              <a:rPr lang="ru-RU" dirty="0" err="1" smtClean="0"/>
              <a:t>межфункциональных</a:t>
            </a:r>
            <a:r>
              <a:rPr lang="ru-RU" dirty="0" smtClean="0"/>
              <a:t> взаимодействий. В психическом развитии ребенка выделяются различные типы взаимодействия между психическими функциями, такие как временная независимость функций, ассоциативные и иерархические связи. Временная независимость функций характерна для ранних стадий онтогенеза, например, для развития мышления и речи до двухлетнего возраста. У детей с нарушениями слуха, особенно у </a:t>
            </a:r>
            <a:r>
              <a:rPr lang="ru-RU" dirty="0" err="1" smtClean="0"/>
              <a:t>ранооглохших</a:t>
            </a:r>
            <a:r>
              <a:rPr lang="ru-RU" dirty="0" smtClean="0"/>
              <a:t>, эта независимость в развитии мышления и речи может сохраняться дольше. С помощью ассоциативных связей различные сенсорные впечатления объединяются в одно целое на основе пространственно-временной близости, например, образ дома или время года. Самый сложный тип взаимодействия – иерархический – обладает высокой пластичностью и устойчивостью, которые позволяют компенсировать психическую функцию при </a:t>
            </a:r>
            <a:r>
              <a:rPr lang="ru-RU" dirty="0" smtClean="0"/>
              <a:t>необходимости.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70</TotalTime>
  <Words>617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Проблема компенсации глухоты</vt:lpstr>
      <vt:lpstr>Слайд 2</vt:lpstr>
      <vt:lpstr>Слайд 3</vt:lpstr>
      <vt:lpstr>Слайд 4</vt:lpstr>
      <vt:lpstr>Слайд 5</vt:lpstr>
      <vt:lpstr>Л.С. Выготский выделяет ряд важных положений в теории компенсации психических функций:</vt:lpstr>
      <vt:lpstr>Слайд 7</vt:lpstr>
      <vt:lpstr>Особенности по отдельным параметрам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компенсации глухоты</dc:title>
  <dc:creator>sv08et@gmail.com</dc:creator>
  <cp:lastModifiedBy>sv08et@gmail.com</cp:lastModifiedBy>
  <cp:revision>7</cp:revision>
  <dcterms:created xsi:type="dcterms:W3CDTF">2023-12-09T09:51:07Z</dcterms:created>
  <dcterms:modified xsi:type="dcterms:W3CDTF">2023-12-09T11:01:29Z</dcterms:modified>
</cp:coreProperties>
</file>