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70" r:id="rId4"/>
    <p:sldMasterId id="2147483671" r:id="rId5"/>
    <p:sldMasterId id="2147483672" r:id="rId6"/>
    <p:sldMasterId id="2147483673" r:id="rId7"/>
    <p:sldMasterId id="2147483674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0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32" Type="http://schemas.openxmlformats.org/officeDocument/2006/relationships/slide" Target="slides/slide23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8" name="Google Shape;19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Yznaika.com</a:t>
            </a:r>
            <a:endParaRPr/>
          </a:p>
        </p:txBody>
      </p:sp>
      <p:sp>
        <p:nvSpPr>
          <p:cNvPr id="199" name="Google Shape;199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280" name="Google Shape;28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2" name="Google Shape;72;p1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3" name="Google Shape;73;p1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1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4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5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5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 rot="5400000">
            <a:off x="5052218" y="2491583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 rot="5400000">
            <a:off x="861219" y="510383"/>
            <a:ext cx="5211763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8" name="Google Shape;10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6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6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 rot="5400000">
            <a:off x="2377281" y="15080"/>
            <a:ext cx="4389437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7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7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685800" y="514352"/>
            <a:ext cx="27432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alibri"/>
              <a:buNone/>
              <a:defRPr b="0" sz="2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685800" y="1676400"/>
            <a:ext cx="2743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75" spcFirstLastPara="1" rIns="1827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18"/>
          <p:cNvSpPr txBox="1"/>
          <p:nvPr>
            <p:ph idx="2" type="body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97510" lvl="0" marL="45720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indent="-368935" lvl="1" marL="914400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indent="-335280" lvl="2" marL="137160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8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8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sz="5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9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9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57200" y="1855248"/>
            <a:ext cx="4040188" cy="659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0"/>
          <p:cNvSpPr txBox="1"/>
          <p:nvPr>
            <p:ph idx="2" type="body"/>
          </p:nvPr>
        </p:nvSpPr>
        <p:spPr>
          <a:xfrm>
            <a:off x="4645025" y="1859757"/>
            <a:ext cx="4041775" cy="654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0"/>
          <p:cNvSpPr txBox="1"/>
          <p:nvPr>
            <p:ph idx="3" type="body"/>
          </p:nvPr>
        </p:nvSpPr>
        <p:spPr>
          <a:xfrm>
            <a:off x="457200" y="2514600"/>
            <a:ext cx="4040188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20"/>
          <p:cNvSpPr txBox="1"/>
          <p:nvPr>
            <p:ph idx="4" type="body"/>
          </p:nvPr>
        </p:nvSpPr>
        <p:spPr>
          <a:xfrm>
            <a:off x="4645025" y="2514600"/>
            <a:ext cx="4041775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5" name="Google Shape;135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0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0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1"/>
          <p:cNvSpPr txBox="1"/>
          <p:nvPr>
            <p:ph idx="1" type="body"/>
          </p:nvPr>
        </p:nvSpPr>
        <p:spPr>
          <a:xfrm>
            <a:off x="457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1"/>
          <p:cNvSpPr txBox="1"/>
          <p:nvPr>
            <p:ph idx="2" type="body"/>
          </p:nvPr>
        </p:nvSpPr>
        <p:spPr>
          <a:xfrm>
            <a:off x="4648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1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type="title">
  <p:cSld name="TITL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  <a:defRPr b="1" sz="5600">
                <a:solidFill>
                  <a:srgbClr val="4CE0E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3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Autofit/>
          </a:bodyPr>
          <a:lstStyle>
            <a:lvl1pPr lvl="0" marR="4572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59" name="Google Shape;159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D1EAE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3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3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/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4AE3AC"/>
              </a:buClr>
              <a:buSzPts val="5600"/>
              <a:buFont typeface="Calibri"/>
              <a:buNone/>
              <a:defRPr b="1" sz="5600" cap="none">
                <a:solidFill>
                  <a:srgbClr val="4AE3A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5"/>
          <p:cNvSpPr txBox="1"/>
          <p:nvPr>
            <p:ph idx="1" type="body"/>
          </p:nvPr>
        </p:nvSpPr>
        <p:spPr>
          <a:xfrm>
            <a:off x="530352" y="2704664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D1EAE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5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5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showMasterSp="0" type="picTx">
  <p:cSld name="PICTURE_WITH_CAPTION_TEXT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/>
          <p:nvPr>
            <p:ph type="title"/>
          </p:nvPr>
        </p:nvSpPr>
        <p:spPr>
          <a:xfrm>
            <a:off x="609600" y="1176996"/>
            <a:ext cx="2212848" cy="15826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alibri"/>
              <a:buNone/>
              <a:defRPr b="1"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27"/>
          <p:cNvSpPr txBox="1"/>
          <p:nvPr>
            <p:ph idx="1" type="body"/>
          </p:nvPr>
        </p:nvSpPr>
        <p:spPr>
          <a:xfrm>
            <a:off x="609600" y="2828785"/>
            <a:ext cx="2209800" cy="2179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64000" spcFirstLastPara="1" rIns="45700" wrap="square" tIns="45700">
            <a:noAutofit/>
          </a:bodyPr>
          <a:lstStyle>
            <a:lvl1pPr indent="-228600" lvl="0" marL="457200" algn="l"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indent="-293369" lvl="1" marL="914400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indent="-273050" lvl="2" marL="137160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indent="-265747" lvl="3" marL="18288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indent="-265747" lvl="4" marL="22860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27"/>
          <p:cNvSpPr/>
          <p:nvPr>
            <p:ph idx="2" type="pic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lt2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accent3"/>
              </a:buClr>
              <a:buSzPts val="304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3" name="Google Shape;193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45C7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27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27"/>
          <p:cNvSpPr txBox="1"/>
          <p:nvPr>
            <p:ph idx="12" type="sldNum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type="picTx">
  <p:cSld name="PICTURE_WITH_CAPTIO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4" name="Google Shape;54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0" name="Google Shape;60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8.jpg"/><Relationship Id="rId2" Type="http://schemas.openxmlformats.org/officeDocument/2006/relationships/slideLayout" Target="../slideLayouts/slideLayout20.xml"/><Relationship Id="rId3" Type="http://schemas.openxmlformats.org/officeDocument/2006/relationships/theme" Target="../theme/theme6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8.jpg"/><Relationship Id="rId2" Type="http://schemas.openxmlformats.org/officeDocument/2006/relationships/slideLayout" Target="../slideLayouts/slideLayout21.xml"/><Relationship Id="rId3" Type="http://schemas.openxmlformats.org/officeDocument/2006/relationships/theme" Target="../theme/theme2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22.xml"/><Relationship Id="rId3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/>
          <p:nvPr/>
        </p:nvSpPr>
        <p:spPr>
          <a:xfrm>
            <a:off x="-9525" y="-7937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F">
                  <a:alpha val="44705"/>
                </a:srgbClr>
              </a:gs>
              <a:gs pos="100000">
                <a:srgbClr val="00EBF8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3"/>
          <p:cNvSpPr/>
          <p:nvPr/>
        </p:nvSpPr>
        <p:spPr>
          <a:xfrm>
            <a:off x="4381500" y="-7937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8" name="Google Shape;88;p13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13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13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grpSp>
        <p:nvGrpSpPr>
          <p:cNvPr id="92" name="Google Shape;92;p13"/>
          <p:cNvGrpSpPr/>
          <p:nvPr/>
        </p:nvGrpSpPr>
        <p:grpSpPr>
          <a:xfrm>
            <a:off x="-29327" y="-14808"/>
            <a:ext cx="9198219" cy="1083716"/>
            <a:chOff x="-29322" y="-1971"/>
            <a:chExt cx="9198255" cy="1086266"/>
          </a:xfrm>
        </p:grpSpPr>
        <p:sp>
          <p:nvSpPr>
            <p:cNvPr id="93" name="Google Shape;93;p13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09B6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-9525" y="-7937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F">
                  <a:alpha val="44705"/>
                </a:srgbClr>
              </a:gs>
              <a:gs pos="100000">
                <a:srgbClr val="00EBF8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2"/>
          <p:cNvSpPr/>
          <p:nvPr/>
        </p:nvSpPr>
        <p:spPr>
          <a:xfrm>
            <a:off x="4381500" y="-7937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8" name="Google Shape;148;p22"/>
          <p:cNvGrpSpPr/>
          <p:nvPr/>
        </p:nvGrpSpPr>
        <p:grpSpPr>
          <a:xfrm>
            <a:off x="-29327" y="-14808"/>
            <a:ext cx="9198219" cy="1083716"/>
            <a:chOff x="-29322" y="-1971"/>
            <a:chExt cx="9198255" cy="1086266"/>
          </a:xfrm>
        </p:grpSpPr>
        <p:sp>
          <p:nvSpPr>
            <p:cNvPr id="149" name="Google Shape;149;p22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09B6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2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22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2" name="Google Shape;152;p22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53" name="Google Shape;153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22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2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2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/>
          <p:nvPr/>
        </p:nvSpPr>
        <p:spPr>
          <a:xfrm>
            <a:off x="-9525" y="-7937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F">
                  <a:alpha val="44705"/>
                </a:srgbClr>
              </a:gs>
              <a:gs pos="100000">
                <a:srgbClr val="00EBF8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4"/>
          <p:cNvSpPr/>
          <p:nvPr/>
        </p:nvSpPr>
        <p:spPr>
          <a:xfrm>
            <a:off x="4381500" y="-7937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5" name="Google Shape;165;p24"/>
          <p:cNvGrpSpPr/>
          <p:nvPr/>
        </p:nvGrpSpPr>
        <p:grpSpPr>
          <a:xfrm>
            <a:off x="-29327" y="-14808"/>
            <a:ext cx="9198219" cy="1083716"/>
            <a:chOff x="-29322" y="-1971"/>
            <a:chExt cx="9198255" cy="1086266"/>
          </a:xfrm>
        </p:grpSpPr>
        <p:sp>
          <p:nvSpPr>
            <p:cNvPr id="166" name="Google Shape;166;p24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09B6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24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8" name="Google Shape;168;p24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9" name="Google Shape;169;p24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70" name="Google Shape;170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1" name="Google Shape;171;p24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2" name="Google Shape;172;p24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EAEE"/>
              </a:buClr>
              <a:buSzPts val="1200"/>
              <a:buFont typeface="Arial"/>
              <a:buNone/>
              <a:defRPr b="0" i="0" sz="1200" u="none">
                <a:solidFill>
                  <a:srgbClr val="D1EAE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2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/>
          <p:nvPr/>
        </p:nvSpPr>
        <p:spPr>
          <a:xfrm flipH="1" rot="-10380000">
            <a:off x="3165475" y="1108075"/>
            <a:ext cx="5257800" cy="4114800"/>
          </a:xfrm>
          <a:custGeom>
            <a:rect b="b" l="l" r="r" t="t"/>
            <a:pathLst>
              <a:path extrusionOk="0" h="4114800" w="5257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cap="rnd" cmpd="sng" w="9525">
            <a:solidFill>
              <a:srgbClr val="C0C0C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3500" sx="98500" kx="98485" dir="7500041" dist="38499" sy="100079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6"/>
          <p:cNvSpPr/>
          <p:nvPr/>
        </p:nvSpPr>
        <p:spPr>
          <a:xfrm flipH="1" rot="-10380000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cap="flat" cmpd="sng" w="12700">
            <a:solidFill>
              <a:srgbClr val="FFFFFF"/>
            </a:solidFill>
            <a:prstDash val="solid"/>
            <a:bevel/>
            <a:headEnd len="sm" w="sm" type="none"/>
            <a:tailEnd len="sm" w="sm" type="none"/>
          </a:ln>
          <a:effectLst>
            <a:outerShdw blurRad="63500" dir="12899787" dist="6350">
              <a:srgbClr val="000000">
                <a:alpha val="4666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/>
          <p:nvPr/>
        </p:nvSpPr>
        <p:spPr>
          <a:xfrm flipH="1" rot="10800000">
            <a:off x="-9525" y="5816600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F">
                  <a:alpha val="44705"/>
                </a:srgbClr>
              </a:gs>
              <a:gs pos="100000">
                <a:srgbClr val="00EBF8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/>
          <p:nvPr/>
        </p:nvSpPr>
        <p:spPr>
          <a:xfrm flipH="1" rot="10800000">
            <a:off x="4381500" y="6219825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6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5" name="Google Shape;185;p26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86" name="Google Shape;186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7" name="Google Shape;187;p26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8" name="Google Shape;188;p26"/>
          <p:cNvSpPr txBox="1"/>
          <p:nvPr>
            <p:ph idx="12" type="sldNum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5C75"/>
              </a:buClr>
              <a:buSzPts val="1200"/>
              <a:buFont typeface="Arial"/>
              <a:buNone/>
              <a:defRPr b="0" i="0" sz="1200" u="none">
                <a:solidFill>
                  <a:srgbClr val="045C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2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Relationship Id="rId4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g"/><Relationship Id="rId4" Type="http://schemas.openxmlformats.org/officeDocument/2006/relationships/image" Target="../media/image24.jpg"/><Relationship Id="rId5" Type="http://schemas.openxmlformats.org/officeDocument/2006/relationships/image" Target="../media/image26.jpg"/><Relationship Id="rId6" Type="http://schemas.openxmlformats.org/officeDocument/2006/relationships/image" Target="../media/image25.jpg"/><Relationship Id="rId7" Type="http://schemas.openxmlformats.org/officeDocument/2006/relationships/image" Target="../media/image2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jpg"/><Relationship Id="rId4" Type="http://schemas.openxmlformats.org/officeDocument/2006/relationships/image" Target="../media/image5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9.png"/><Relationship Id="rId4" Type="http://schemas.openxmlformats.org/officeDocument/2006/relationships/image" Target="../media/image6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jpg"/><Relationship Id="rId4" Type="http://schemas.openxmlformats.org/officeDocument/2006/relationships/image" Target="../media/image46.png"/><Relationship Id="rId5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4.jpg"/><Relationship Id="rId4" Type="http://schemas.openxmlformats.org/officeDocument/2006/relationships/image" Target="../media/image4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jpg"/><Relationship Id="rId4" Type="http://schemas.openxmlformats.org/officeDocument/2006/relationships/image" Target="../media/image33.jpg"/><Relationship Id="rId5" Type="http://schemas.openxmlformats.org/officeDocument/2006/relationships/image" Target="../media/image51.jpg"/><Relationship Id="rId6" Type="http://schemas.openxmlformats.org/officeDocument/2006/relationships/image" Target="../media/image35.jpg"/><Relationship Id="rId7" Type="http://schemas.openxmlformats.org/officeDocument/2006/relationships/image" Target="../media/image3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8.jpg"/><Relationship Id="rId4" Type="http://schemas.openxmlformats.org/officeDocument/2006/relationships/image" Target="../media/image36.jpg"/><Relationship Id="rId5" Type="http://schemas.openxmlformats.org/officeDocument/2006/relationships/image" Target="../media/image37.jpg"/><Relationship Id="rId6" Type="http://schemas.openxmlformats.org/officeDocument/2006/relationships/image" Target="../media/image41.jpg"/><Relationship Id="rId7" Type="http://schemas.openxmlformats.org/officeDocument/2006/relationships/image" Target="../media/image4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jpg"/><Relationship Id="rId4" Type="http://schemas.openxmlformats.org/officeDocument/2006/relationships/image" Target="../media/image48.jpg"/><Relationship Id="rId5" Type="http://schemas.openxmlformats.org/officeDocument/2006/relationships/image" Target="../media/image43.jpg"/><Relationship Id="rId6" Type="http://schemas.openxmlformats.org/officeDocument/2006/relationships/image" Target="../media/image3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5.jpg"/><Relationship Id="rId4" Type="http://schemas.openxmlformats.org/officeDocument/2006/relationships/image" Target="../media/image47.jpg"/><Relationship Id="rId5" Type="http://schemas.openxmlformats.org/officeDocument/2006/relationships/image" Target="../media/image49.jpg"/><Relationship Id="rId6" Type="http://schemas.openxmlformats.org/officeDocument/2006/relationships/image" Target="../media/image5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4.png"/><Relationship Id="rId4" Type="http://schemas.openxmlformats.org/officeDocument/2006/relationships/image" Target="../media/image52.png"/><Relationship Id="rId5" Type="http://schemas.openxmlformats.org/officeDocument/2006/relationships/image" Target="../media/image57.png"/><Relationship Id="rId6" Type="http://schemas.openxmlformats.org/officeDocument/2006/relationships/image" Target="../media/image5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5.jp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jpg"/><Relationship Id="rId4" Type="http://schemas.openxmlformats.org/officeDocument/2006/relationships/image" Target="../media/image5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6.jpg"/><Relationship Id="rId5" Type="http://schemas.openxmlformats.org/officeDocument/2006/relationships/image" Target="../media/image8.jpg"/><Relationship Id="rId6" Type="http://schemas.openxmlformats.org/officeDocument/2006/relationships/image" Target="../media/image14.jpg"/><Relationship Id="rId7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1.png"/><Relationship Id="rId5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esktop\Рисунок1.png" id="201" name="Google Shape;20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04025" y="6276975"/>
            <a:ext cx="2560637" cy="536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8"/>
          <p:cNvSpPr txBox="1"/>
          <p:nvPr/>
        </p:nvSpPr>
        <p:spPr>
          <a:xfrm>
            <a:off x="1214437" y="1714500"/>
            <a:ext cx="6643687" cy="2586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Corsiva"/>
              <a:buNone/>
            </a:pPr>
            <a:r>
              <a:rPr b="1" i="0" lang="en-US" sz="5400" u="none" cap="none" strike="noStrike">
                <a:solidFill>
                  <a:srgbClr val="002060"/>
                </a:solidFill>
                <a:latin typeface="Corsiva"/>
                <a:ea typeface="Corsiva"/>
                <a:cs typeface="Corsiva"/>
                <a:sym typeface="Corsiva"/>
              </a:rPr>
              <a:t>16 декабря – День независимости Республики Казахстан.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7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</a:pPr>
            <a:r>
              <a:rPr b="0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Байтерек.</a:t>
            </a:r>
            <a:endParaRPr/>
          </a:p>
        </p:txBody>
      </p:sp>
      <p:sp>
        <p:nvSpPr>
          <p:cNvPr id="269" name="Google Shape;269;p37"/>
          <p:cNvSpPr txBox="1"/>
          <p:nvPr>
            <p:ph idx="1" type="body"/>
          </p:nvPr>
        </p:nvSpPr>
        <p:spPr>
          <a:xfrm>
            <a:off x="3311525" y="1628775"/>
            <a:ext cx="5832475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ts val="2470"/>
              <a:buFont typeface="Noto Sans Symbols"/>
              <a:buChar char="⚫"/>
            </a:pPr>
            <a:r>
              <a:rPr b="0" i="0" lang="en-US" sz="2600" u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Байтерек недаром образно называют символом нашего счастливого будущего и визитной карточкой новой столицы. Автором и вдохновителем этого удивительного сооружения, названного «Древом Жизни», стал наш президент Н.А.Назарбаев.</a:t>
            </a:r>
            <a:endParaRPr/>
          </a:p>
        </p:txBody>
      </p:sp>
      <p:pic>
        <p:nvPicPr>
          <p:cNvPr descr="IMG_0402" id="270" name="Google Shape;270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337" y="1341437"/>
            <a:ext cx="3328987" cy="5256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dluck" id="275" name="Google Shape;275;p38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50" y="692150"/>
            <a:ext cx="4103687" cy="3816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and2" id="276" name="Google Shape;276;p38"/>
          <p:cNvPicPr preferRelativeResize="0"/>
          <p:nvPr>
            <p:ph idx="4294967295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3800" y="692150"/>
            <a:ext cx="3816350" cy="381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8"/>
          <p:cNvSpPr txBox="1"/>
          <p:nvPr>
            <p:ph idx="4294967295" type="body"/>
          </p:nvPr>
        </p:nvSpPr>
        <p:spPr>
          <a:xfrm>
            <a:off x="457200" y="4938712"/>
            <a:ext cx="8229600" cy="1192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900"/>
              <a:buFont typeface="Noto Sans Symbols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Рядом с глобусом на шикарном столике стоит «машина исполнения желаний»: внутри медного полушария находится слепок ладони президента Казахстана Нурсултана Назарбаева. Считается, что если вложить ладонь в отпечаток, то начинает играть «музыка небесных сфер». В этот момент надо успеть загадать желание.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08400" y="2781300"/>
            <a:ext cx="5435600" cy="407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95787" y="12700"/>
            <a:ext cx="4748212" cy="356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3812" y="0"/>
            <a:ext cx="4595812" cy="3141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tana-1.jpg" id="286" name="Google Shape;286;p39"/>
          <p:cNvPicPr preferRelativeResize="0"/>
          <p:nvPr>
            <p:ph idx="1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2781300"/>
            <a:ext cx="3708400" cy="4076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971d01aab73240e825a73defe023a67b.jpg" id="287" name="Google Shape;287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35697" y="1532408"/>
            <a:ext cx="4752527" cy="2809836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0"/>
          <p:cNvSpPr txBox="1"/>
          <p:nvPr>
            <p:ph idx="1" type="body"/>
          </p:nvPr>
        </p:nvSpPr>
        <p:spPr>
          <a:xfrm>
            <a:off x="684212" y="1700212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Char char="•"/>
            </a:pPr>
            <a:r>
              <a:rPr b="1" i="0" lang="en-US" sz="27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 декабря 1991 </a:t>
            </a:r>
            <a:r>
              <a:rPr b="0" i="0" lang="en-US" sz="2700" u="non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года Верховный Совет принял закон о независимости и государственном суверенитете Казахстана. Республика последней из стран бывшего СССР приняла закон о независимости.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0"/>
              </a:spcBef>
              <a:spcAft>
                <a:spcPts val="0"/>
              </a:spcAft>
              <a:buClr>
                <a:srgbClr val="FFFF00"/>
              </a:buClr>
              <a:buSzPts val="2700"/>
              <a:buFont typeface="Arial"/>
              <a:buChar char="•"/>
            </a:pPr>
            <a:r>
              <a:rPr b="0" i="0" lang="en-US" sz="2700" u="non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и повелось, в этот день на площади Республики с утра можно увидеть людей, которые пришли, чтобы почтить память жертв декабрьских событий 1986 года. Среди них были и их участники, которые рассказывали собравшемуся народу о подробностях тех суровых декабрьских дней.</a:t>
            </a:r>
            <a:endParaRPr/>
          </a:p>
          <a:p>
            <a:pPr indent="-171450" lvl="0" marL="342900" marR="0" rtl="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t/>
            </a:r>
            <a:endParaRPr b="0" i="0" sz="2700" u="none"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1"/>
          <p:cNvSpPr txBox="1"/>
          <p:nvPr/>
        </p:nvSpPr>
        <p:spPr>
          <a:xfrm>
            <a:off x="179387" y="3068637"/>
            <a:ext cx="8785225" cy="2678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Кроме экономических реформ в независимом Казахстане были проведены политические реформы, которые заметно повысили авторитет Республики на международной арене. Казахстан является членом международных и региональных организаций, известен как надежный партнер как западных, так и восточных государств.</a:t>
            </a:r>
            <a:br>
              <a:rPr b="0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42"/>
          <p:cNvGrpSpPr/>
          <p:nvPr/>
        </p:nvGrpSpPr>
        <p:grpSpPr>
          <a:xfrm>
            <a:off x="468312" y="908050"/>
            <a:ext cx="8172451" cy="5516562"/>
            <a:chOff x="1140" y="1707"/>
            <a:chExt cx="12871" cy="9368"/>
          </a:xfrm>
        </p:grpSpPr>
        <p:pic>
          <p:nvPicPr>
            <p:cNvPr descr="Scan0008" id="304" name="Google Shape;304;p4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40" y="1707"/>
              <a:ext cx="6311" cy="9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can0009" id="305" name="Google Shape;305;p4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451" y="1724"/>
              <a:ext cx="6560" cy="935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43"/>
          <p:cNvSpPr txBox="1"/>
          <p:nvPr/>
        </p:nvSpPr>
        <p:spPr>
          <a:xfrm>
            <a:off x="179387" y="309562"/>
            <a:ext cx="5257800" cy="3846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Из начала веков,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В пентаграммах живя и в злате,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В деяньях батыров, да песнях акынов.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Словно Птица Огня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Из всех воин и смут,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Из проблем и невзгод,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что ты перенес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Ты восстал, приумножив свой дух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С новой силой на путь, на полет,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К пикам счастья ведешь ты народ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Казахстан! О, отчизна моя!!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A5A5A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200" u="none">
              <a:solidFill>
                <a:srgbClr val="A5A5A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User\Desktop\Рисунок1.png" id="312" name="Google Shape;312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04025" y="6276975"/>
            <a:ext cx="2560637" cy="53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44"/>
          <p:cNvSpPr txBox="1"/>
          <p:nvPr/>
        </p:nvSpPr>
        <p:spPr>
          <a:xfrm>
            <a:off x="3924300" y="115887"/>
            <a:ext cx="4895850" cy="3694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Не вас, города, воспеваю,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Не ваше мерцанье хвалю,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А к звездам я песнь обращаю,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К просторам родной мне страны: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Степям, что бескрайне прекрасны,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Где сокол свободный парит.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Горам, где в твердынях природы,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Барс путь свой пробьет через льды.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Рекам, чьи воды хрустальны,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Наполнив прохладой брега,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Спешат в неизвестные дали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3737"/>
              </a:buClr>
              <a:buSzPts val="1800"/>
              <a:buFont typeface="Arial"/>
              <a:buNone/>
            </a:pPr>
            <a:r>
              <a:rPr b="1" i="0" lang="en-US" sz="1800" u="none">
                <a:solidFill>
                  <a:srgbClr val="FE3737"/>
                </a:solidFill>
                <a:latin typeface="Arial"/>
                <a:ea typeface="Arial"/>
                <a:cs typeface="Arial"/>
                <a:sym typeface="Arial"/>
              </a:rPr>
              <a:t>Тревоги с собой унося.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>
              <a:solidFill>
                <a:srgbClr val="FE373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08" id="323" name="Google Shape;32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azakhstan_content_resized" id="324" name="Google Shape;324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19" id="325" name="Google Shape;325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80_1280_d4cde9e527e35bde8bdfc4949dbb9468" id="326" name="Google Shape;326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3_postnikov-nikolaj" id="327" name="Google Shape;327;p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3" id="332" name="Google Shape;33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954977" id="333" name="Google Shape;333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289904_large" id="334" name="Google Shape;334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cy" id="335" name="Google Shape;335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192442576_1024x768_the-huge-wings" id="336" name="Google Shape;336;p4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 txBox="1"/>
          <p:nvPr>
            <p:ph idx="4294967295"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95D4E"/>
              </a:buClr>
              <a:buSzPts val="3959"/>
              <a:buFont typeface="Calibri"/>
              <a:buNone/>
            </a:pPr>
            <a:r>
              <a:rPr b="1" i="0" lang="en-US" sz="3959" u="none" cap="none" strike="noStrike">
                <a:solidFill>
                  <a:srgbClr val="795D4E"/>
                </a:solidFill>
                <a:latin typeface="Calibri"/>
                <a:ea typeface="Calibri"/>
                <a:cs typeface="Calibri"/>
                <a:sym typeface="Calibri"/>
              </a:rPr>
              <a:t>Хроники независимого Казахстана</a:t>
            </a:r>
            <a:br>
              <a:rPr b="1" i="0" lang="en-US" sz="3959" u="none" cap="none" strike="noStrike">
                <a:solidFill>
                  <a:srgbClr val="795D4E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i="0" sz="3959" u="none" cap="none" strike="noStrike">
              <a:solidFill>
                <a:srgbClr val="795D4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9"/>
          <p:cNvSpPr txBox="1"/>
          <p:nvPr>
            <p:ph idx="1" type="body"/>
          </p:nvPr>
        </p:nvSpPr>
        <p:spPr>
          <a:xfrm>
            <a:off x="250825" y="1125537"/>
            <a:ext cx="6954837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Noto Sans Symbols"/>
              <a:buChar char="⮚"/>
            </a:pPr>
            <a:r>
              <a:rPr b="1" i="0" lang="en-US" sz="14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16 декабря 1991</a:t>
            </a:r>
            <a:r>
              <a:rPr b="0" i="0" lang="en-US" sz="14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года в Казахстане был принят Конституционный закон  о независи-мости в Республике Казахстан.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Noto Sans Symbols"/>
              <a:buChar char="⮚"/>
            </a:pP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Республика Казахстан является молодым независимым государством. Однако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Noto Sans Symbols"/>
              <a:buChar char="⮚"/>
            </a:pP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за этот период в стране произошли значительные крупномасштабные государственные преобразования. Был учрежден 2-х палатный Парламент, создана судебная система, объявлена новая столица. Не так давно появились Вооруженные силы, Республиканская гвардия, пограничные войска и военно-морской флот.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Noto Sans Symbols"/>
              <a:buChar char="⮚"/>
            </a:pP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Существовавшая система экономики радикально преобразована, сегодня мы живем в стране с развивающейся рыночной экономикой, способной интегрироваться в мировую экономическую систему. Казахстан стал лидирующим государством среди стран СНГ и Восточной Европы по привлечению иностранных инвестиций. Также были проведены существенные реформы в социальной и пенсионной сферах.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Noto Sans Symbols"/>
              <a:buChar char="⮚"/>
            </a:pP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 республике существуют </a:t>
            </a:r>
            <a:r>
              <a:rPr b="1" i="0" lang="en-US" sz="14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16 политических партий и 25000 неправительственных организаций, обеспечивающих политическое многообразие и социальную стабильность.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Noto Sans Symbols"/>
              <a:buChar char="⮚"/>
            </a:pPr>
            <a:r>
              <a:rPr b="0" i="0" lang="en-US" sz="1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Казахстан добровольно отказался от применения ядерного оружия на своей территории и провозгласил себя страной свободной от ядерного оружия. </a:t>
            </a:r>
            <a:endParaRPr/>
          </a:p>
          <a:p>
            <a:pPr indent="-2540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4000" lvl="0" marL="3429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08850" y="2349500"/>
            <a:ext cx="1643062" cy="2376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_425f2_4575792f_XL" id="341" name="Google Shape;34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66531" id="342" name="Google Shape;342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45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z0g1h" id="343" name="Google Shape;343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x7024k" id="344" name="Google Shape;344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84992272_11" id="349" name="Google Shape;349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4c3beb9a432" id="350" name="Google Shape;350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2_b4" id="351" name="Google Shape;351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2127" id="352" name="Google Shape;352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86312" y="0"/>
            <a:ext cx="4357687" cy="3808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387" y="0"/>
            <a:ext cx="4286250" cy="3786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49"/>
          <p:cNvPicPr preferRelativeResize="0"/>
          <p:nvPr/>
        </p:nvPicPr>
        <p:blipFill rotWithShape="1">
          <a:blip r:embed="rId5">
            <a:alphaModFix/>
          </a:blip>
          <a:srcRect b="0" l="6060" r="0" t="0"/>
          <a:stretch/>
        </p:blipFill>
        <p:spPr>
          <a:xfrm>
            <a:off x="0" y="3721100"/>
            <a:ext cx="4429125" cy="313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72062" y="3786187"/>
            <a:ext cx="3786187" cy="3071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1260955814-789.jpg" id="366" name="Google Shape;366;p5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50"/>
          <p:cNvSpPr txBox="1"/>
          <p:nvPr/>
        </p:nvSpPr>
        <p:spPr>
          <a:xfrm>
            <a:off x="192087" y="266700"/>
            <a:ext cx="6467475" cy="2862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На пороге великих свершений,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Мы ступили на путь вековой.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Смело взор поднимая к небу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Мы порою забудем про землю,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Города мы возносим над нею,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Но не в них - наша гордость и дух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Ни града мы оставим потомкам,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А землицы, в руке, драгоценную горсть…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50"/>
          <p:cNvSpPr txBox="1"/>
          <p:nvPr/>
        </p:nvSpPr>
        <p:spPr>
          <a:xfrm>
            <a:off x="4606925" y="3429000"/>
            <a:ext cx="4105275" cy="1631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Тебя, Казахстан, поздравляя,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Я оду сию подношу.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«Цвети страна моя родная» -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Я на века провозглашу!!!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User\Desktop\Рисунок1.png" id="369" name="Google Shape;369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04025" y="6276975"/>
            <a:ext cx="2560637" cy="53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0"/>
          <p:cNvSpPr txBox="1"/>
          <p:nvPr>
            <p:ph idx="4294967295" type="body"/>
          </p:nvPr>
        </p:nvSpPr>
        <p:spPr>
          <a:xfrm>
            <a:off x="468312" y="549275"/>
            <a:ext cx="8229600" cy="4824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0"/>
          <p:cNvSpPr txBox="1"/>
          <p:nvPr>
            <p:ph idx="4294967295" type="body"/>
          </p:nvPr>
        </p:nvSpPr>
        <p:spPr>
          <a:xfrm>
            <a:off x="457200" y="5573712"/>
            <a:ext cx="8229600" cy="557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На обширных просторах Евразии, в самом центре Великой степи Сары-Арки, находится наша страна – независимая Республика Казахстан, занимая 9 место по площади среди других стран мира. </a:t>
            </a:r>
            <a:endParaRPr/>
          </a:p>
        </p:txBody>
      </p:sp>
      <p:grpSp>
        <p:nvGrpSpPr>
          <p:cNvPr id="216" name="Google Shape;216;p30"/>
          <p:cNvGrpSpPr/>
          <p:nvPr/>
        </p:nvGrpSpPr>
        <p:grpSpPr>
          <a:xfrm>
            <a:off x="323850" y="404812"/>
            <a:ext cx="8467725" cy="4895850"/>
            <a:chOff x="1318" y="1859"/>
            <a:chExt cx="13334" cy="9361"/>
          </a:xfrm>
        </p:grpSpPr>
        <p:pic>
          <p:nvPicPr>
            <p:cNvPr descr="Scan0005" id="217" name="Google Shape;217;p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50" y="1859"/>
              <a:ext cx="6702" cy="9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can0004" id="218" name="Google Shape;218;p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318" y="1869"/>
              <a:ext cx="6702" cy="93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9" name="Google Shape;219;p30"/>
          <p:cNvGrpSpPr/>
          <p:nvPr/>
        </p:nvGrpSpPr>
        <p:grpSpPr>
          <a:xfrm>
            <a:off x="323850" y="404812"/>
            <a:ext cx="8467725" cy="4895850"/>
            <a:chOff x="1318" y="1859"/>
            <a:chExt cx="13334" cy="9361"/>
          </a:xfrm>
        </p:grpSpPr>
        <p:pic>
          <p:nvPicPr>
            <p:cNvPr descr="Scan0005" id="220" name="Google Shape;220;p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50" y="1859"/>
              <a:ext cx="6702" cy="9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can0004" id="221" name="Google Shape;221;p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318" y="1869"/>
              <a:ext cx="6702" cy="935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еспублика Казахстан" id="226" name="Google Shape;226;p31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42925"/>
            <a:ext cx="9144000" cy="5022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верблюд" id="227" name="Google Shape;22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3752850"/>
            <a:ext cx="2309812" cy="23098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захстан" id="228" name="Google Shape;228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83112" y="1844675"/>
            <a:ext cx="4560887" cy="4537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 083" id="229" name="Google Shape;229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5650" y="476250"/>
            <a:ext cx="3724275" cy="25638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степь" id="230" name="Google Shape;230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87675" y="5210175"/>
            <a:ext cx="2266950" cy="164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4825" y="0"/>
            <a:ext cx="48291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2"/>
          <p:cNvSpPr txBox="1"/>
          <p:nvPr/>
        </p:nvSpPr>
        <p:spPr>
          <a:xfrm>
            <a:off x="539750" y="765175"/>
            <a:ext cx="3455987" cy="410368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</a:pPr>
            <a: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Президент</a:t>
            </a:r>
            <a:b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Республики </a:t>
            </a:r>
            <a:b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50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Казахстан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0_avg_kazakhstan" id="241" name="Google Shape;24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1125537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entry-1348-037195100%201283327144_thumb" id="242" name="Google Shape;242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219575"/>
            <a:ext cx="4762500" cy="2638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764aa685ada" id="243" name="Google Shape;243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49987" y="3933825"/>
            <a:ext cx="2894012" cy="292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4"/>
          <p:cNvSpPr txBox="1"/>
          <p:nvPr>
            <p:ph type="title"/>
          </p:nvPr>
        </p:nvSpPr>
        <p:spPr>
          <a:xfrm>
            <a:off x="457200" y="704850"/>
            <a:ext cx="8229600" cy="179546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360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ГОСУДАРСТВЕННЫЙ ГИМН РЕСПУБЛИКИ КАЗАХСТАН</a:t>
            </a:r>
            <a:br>
              <a:rPr b="0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3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249" name="Google Shape;249;p34"/>
          <p:cNvSpPr txBox="1"/>
          <p:nvPr>
            <p:ph idx="1" type="body"/>
          </p:nvPr>
        </p:nvSpPr>
        <p:spPr>
          <a:xfrm>
            <a:off x="457200" y="1935162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16204" lvl="0" marL="273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ts val="2470"/>
              <a:buFont typeface="Noto Sans Symbols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116204" lvl="0" marL="27305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0BD0D9"/>
              </a:buClr>
              <a:buSzPts val="2470"/>
              <a:buFont typeface="Noto Sans Symbols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116204" lvl="0" marL="27305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0BD0D9"/>
              </a:buClr>
              <a:buSzPts val="2470"/>
              <a:buFont typeface="Noto Sans Symbols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116204" lvl="0" marL="27305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0BD0D9"/>
              </a:buClr>
              <a:buSzPts val="2470"/>
              <a:buFont typeface="Noto Sans Symbols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indent="-117475" lvl="0" marL="274320" rtl="0" algn="l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0" name="Google Shape;250;p34"/>
          <p:cNvSpPr txBox="1"/>
          <p:nvPr/>
        </p:nvSpPr>
        <p:spPr>
          <a:xfrm>
            <a:off x="1000125" y="-277812"/>
            <a:ext cx="7145337" cy="5451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1" i="0" sz="4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1" i="0" sz="4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1" i="0" sz="4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Слова - Нурсултана Назарбаева и Жумекена Нажимеденова, </a:t>
            </a:r>
            <a:endParaRPr b="0" i="0" sz="4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музыка - Шамши Калдаякова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5"/>
          <p:cNvSpPr txBox="1"/>
          <p:nvPr>
            <p:ph idx="4294967295" type="title"/>
          </p:nvPr>
        </p:nvSpPr>
        <p:spPr>
          <a:xfrm>
            <a:off x="457200" y="277812"/>
            <a:ext cx="8229600" cy="6334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1" i="0" lang="en-US" sz="2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Столица РК - </a:t>
            </a:r>
            <a:r>
              <a:rPr b="1" i="0" lang="en-US" sz="3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Астана</a:t>
            </a:r>
            <a:endParaRPr/>
          </a:p>
        </p:txBody>
      </p:sp>
      <p:pic>
        <p:nvPicPr>
          <p:cNvPr descr="1" id="256" name="Google Shape;256;p35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8162" y="1600200"/>
            <a:ext cx="5527675" cy="218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5"/>
          <p:cNvSpPr txBox="1"/>
          <p:nvPr>
            <p:ph idx="4294967295" type="body"/>
          </p:nvPr>
        </p:nvSpPr>
        <p:spPr>
          <a:xfrm>
            <a:off x="457200" y="5232400"/>
            <a:ext cx="8229600" cy="898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900"/>
              <a:buFont typeface="Noto Sans Symbols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10 декабря 1997 года столицей независимой Республики Казахстан официально была объявлена Акмола, переименованная в 1998 году в город Астану. Красавицу Астану по праву называют сегодня рукотворным чудом света.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stana04" id="262" name="Google Shape;262;p36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825" y="404812"/>
            <a:ext cx="8066087" cy="4575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231" id="263" name="Google Shape;263;p36"/>
          <p:cNvPicPr preferRelativeResize="0"/>
          <p:nvPr>
            <p:ph idx="4294967295" type="title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00562" y="3355975"/>
            <a:ext cx="4111625" cy="308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Поток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Поток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NewsPrint">
      <a:dk1>
        <a:srgbClr val="000000"/>
      </a:dk1>
      <a:lt1>
        <a:srgbClr val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3_Поток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_Поток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