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9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bg>
      <p:bgPr>
        <a:solidFill>
          <a:schemeClr val="lt1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oogle Shape;67;p2"/>
          <p:cNvGrpSpPr/>
          <p:nvPr/>
        </p:nvGrpSpPr>
        <p:grpSpPr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68" name="Google Shape;68;p2"/>
            <p:cNvSpPr txBox="1"/>
            <p:nvPr/>
          </p:nvSpPr>
          <p:spPr>
            <a:xfrm>
              <a:off x="0" y="4186"/>
              <a:ext cx="5089" cy="142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" name="Google Shape;69;p2"/>
            <p:cNvSpPr txBox="1"/>
            <p:nvPr/>
          </p:nvSpPr>
          <p:spPr>
            <a:xfrm>
              <a:off x="0" y="0"/>
              <a:ext cx="5089" cy="126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" name="Google Shape;70;p2"/>
            <p:cNvSpPr txBox="1"/>
            <p:nvPr/>
          </p:nvSpPr>
          <p:spPr>
            <a:xfrm>
              <a:off x="5010" y="0"/>
              <a:ext cx="758" cy="4320"/>
            </a:xfrm>
            <a:prstGeom prst="rect">
              <a:avLst/>
            </a:prstGeom>
            <a:gradFill>
              <a:gsLst>
                <a:gs pos="0">
                  <a:srgbClr val="C5A977"/>
                </a:gs>
                <a:gs pos="50000">
                  <a:schemeClr val="accent1"/>
                </a:gs>
                <a:gs pos="100000">
                  <a:srgbClr val="C5A977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71" name="Google Shape;71;p2"/>
            <p:cNvGrpSpPr/>
            <p:nvPr/>
          </p:nvGrpSpPr>
          <p:grpSpPr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72" name="Google Shape;72;p2"/>
              <p:cNvGrpSpPr/>
              <p:nvPr/>
            </p:nvGrpSpPr>
            <p:grpSpPr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73" name="Google Shape;73;p2"/>
                <p:cNvGrpSpPr/>
                <p:nvPr/>
              </p:nvGrpSpPr>
              <p:grpSpPr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74" name="Google Shape;74;p2"/>
                  <p:cNvGrpSpPr/>
                  <p:nvPr/>
                </p:nvGrpSpPr>
                <p:grpSpPr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75" name="Google Shape;75;p2"/>
                    <p:cNvSpPr/>
                    <p:nvPr/>
                  </p:nvSpPr>
                  <p:spPr>
                    <a:xfrm>
                      <a:off x="2117" y="323"/>
                      <a:ext cx="1231" cy="2560"/>
                    </a:xfrm>
                    <a:custGeom>
                      <a:rect b="b" l="l" r="r" t="t"/>
                      <a:pathLst>
                        <a:path extrusionOk="0" h="2560" w="1231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 u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6" name="Google Shape;76;p2"/>
                    <p:cNvSpPr/>
                    <p:nvPr/>
                  </p:nvSpPr>
                  <p:spPr>
                    <a:xfrm>
                      <a:off x="1657" y="376"/>
                      <a:ext cx="865" cy="2071"/>
                    </a:xfrm>
                    <a:custGeom>
                      <a:rect b="b" l="l" r="r" t="t"/>
                      <a:pathLst>
                        <a:path extrusionOk="0" h="2071" w="865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 u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sp>
                <p:nvSpPr>
                  <p:cNvPr id="77" name="Google Shape;77;p2"/>
                  <p:cNvSpPr/>
                  <p:nvPr/>
                </p:nvSpPr>
                <p:spPr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800" u="none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8" name="Google Shape;78;p2"/>
                  <p:cNvSpPr/>
                  <p:nvPr/>
                </p:nvSpPr>
                <p:spPr>
                  <a:xfrm>
                    <a:off x="2595" y="741"/>
                    <a:ext cx="266" cy="521"/>
                  </a:xfrm>
                  <a:custGeom>
                    <a:rect b="b" l="l" r="r" t="t"/>
                    <a:pathLst>
                      <a:path extrusionOk="0" h="521" w="266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800" u="none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9" name="Google Shape;79;p2"/>
                  <p:cNvSpPr/>
                  <p:nvPr/>
                </p:nvSpPr>
                <p:spPr>
                  <a:xfrm>
                    <a:off x="2672" y="1593"/>
                    <a:ext cx="392" cy="340"/>
                  </a:xfrm>
                  <a:custGeom>
                    <a:rect b="b" l="l" r="r" t="t"/>
                    <a:pathLst>
                      <a:path extrusionOk="0" h="340" w="392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800" u="none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0" name="Google Shape;80;p2"/>
                  <p:cNvSpPr/>
                  <p:nvPr/>
                </p:nvSpPr>
                <p:spPr>
                  <a:xfrm>
                    <a:off x="2412" y="1929"/>
                    <a:ext cx="151" cy="558"/>
                  </a:xfrm>
                  <a:custGeom>
                    <a:rect b="b" l="l" r="r" t="t"/>
                    <a:pathLst>
                      <a:path extrusionOk="0" h="558" w="151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800" u="none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1" name="Google Shape;81;p2"/>
                  <p:cNvSpPr/>
                  <p:nvPr/>
                </p:nvSpPr>
                <p:spPr>
                  <a:xfrm>
                    <a:off x="1907" y="1589"/>
                    <a:ext cx="392" cy="253"/>
                  </a:xfrm>
                  <a:custGeom>
                    <a:rect b="b" l="l" r="r" t="t"/>
                    <a:pathLst>
                      <a:path extrusionOk="0" h="253" w="392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800" u="none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2" name="Google Shape;82;p2"/>
                  <p:cNvSpPr/>
                  <p:nvPr/>
                </p:nvSpPr>
                <p:spPr>
                  <a:xfrm>
                    <a:off x="2094" y="930"/>
                    <a:ext cx="238" cy="386"/>
                  </a:xfrm>
                  <a:custGeom>
                    <a:rect b="b" l="l" r="r" t="t"/>
                    <a:pathLst>
                      <a:path extrusionOk="0" h="386" w="238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800" u="none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pic>
              <p:nvPicPr>
                <p:cNvPr id="83" name="Google Shape;83;p2"/>
                <p:cNvPicPr preferRelativeResize="0"/>
                <p:nvPr/>
              </p:nvPicPr>
              <p:blipFill rotWithShape="1">
                <a:blip r:embed="rId2">
                  <a:alphaModFix/>
                </a:blip>
                <a:srcRect b="0" l="0" r="0" t="0"/>
                <a:stretch/>
              </p:blipFill>
              <p:spPr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84" name="Google Shape;84;p2"/>
                <p:cNvPicPr preferRelativeResize="0"/>
                <p:nvPr/>
              </p:nvPicPr>
              <p:blipFill rotWithShape="1">
                <a:blip r:embed="rId2">
                  <a:alphaModFix/>
                </a:blip>
                <a:srcRect b="0" l="0" r="0" t="0"/>
                <a:stretch/>
              </p:blipFill>
              <p:spPr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85" name="Google Shape;85;p2"/>
                <p:cNvPicPr preferRelativeResize="0"/>
                <p:nvPr/>
              </p:nvPicPr>
              <p:blipFill rotWithShape="1">
                <a:blip r:embed="rId2">
                  <a:alphaModFix/>
                </a:blip>
                <a:srcRect b="0" l="0" r="0" t="0"/>
                <a:stretch/>
              </p:blipFill>
              <p:spPr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86" name="Google Shape;86;p2"/>
                <p:cNvPicPr preferRelativeResize="0"/>
                <p:nvPr/>
              </p:nvPicPr>
              <p:blipFill rotWithShape="1">
                <a:blip r:embed="rId2">
                  <a:alphaModFix/>
                </a:blip>
                <a:srcRect b="0" l="0" r="0" t="0"/>
                <a:stretch/>
              </p:blipFill>
              <p:spPr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87" name="Google Shape;87;p2"/>
                <p:cNvPicPr preferRelativeResize="0"/>
                <p:nvPr/>
              </p:nvPicPr>
              <p:blipFill rotWithShape="1">
                <a:blip r:embed="rId2">
                  <a:alphaModFix/>
                </a:blip>
                <a:srcRect b="0" l="0" r="0" t="0"/>
                <a:stretch/>
              </p:blipFill>
              <p:spPr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88" name="Google Shape;88;p2"/>
                <p:cNvPicPr preferRelativeResize="0"/>
                <p:nvPr/>
              </p:nvPicPr>
              <p:blipFill rotWithShape="1">
                <a:blip r:embed="rId2">
                  <a:alphaModFix/>
                </a:blip>
                <a:srcRect b="0" l="0" r="0" t="0"/>
                <a:stretch/>
              </p:blipFill>
              <p:spPr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89" name="Google Shape;89;p2"/>
                <p:cNvPicPr preferRelativeResize="0"/>
                <p:nvPr/>
              </p:nvPicPr>
              <p:blipFill rotWithShape="1">
                <a:blip r:embed="rId2">
                  <a:alphaModFix/>
                </a:blip>
                <a:srcRect b="0" l="0" r="0" t="0"/>
                <a:stretch/>
              </p:blipFill>
              <p:spPr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90" name="Google Shape;90;p2"/>
                <p:cNvPicPr preferRelativeResize="0"/>
                <p:nvPr/>
              </p:nvPicPr>
              <p:blipFill rotWithShape="1">
                <a:blip r:embed="rId2">
                  <a:alphaModFix/>
                </a:blip>
                <a:srcRect b="0" l="0" r="0" t="0"/>
                <a:stretch/>
              </p:blipFill>
              <p:spPr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91" name="Google Shape;91;p2"/>
              <p:cNvGrpSpPr/>
              <p:nvPr/>
            </p:nvGrpSpPr>
            <p:grpSpPr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92" name="Google Shape;92;p2"/>
                <p:cNvPicPr preferRelativeResize="0"/>
                <p:nvPr/>
              </p:nvPicPr>
              <p:blipFill rotWithShape="1">
                <a:blip r:embed="rId2">
                  <a:alphaModFix/>
                </a:blip>
                <a:srcRect b="0" l="0" r="0" t="0"/>
                <a:stretch/>
              </p:blipFill>
              <p:spPr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93" name="Google Shape;93;p2"/>
                <p:cNvPicPr preferRelativeResize="0"/>
                <p:nvPr/>
              </p:nvPicPr>
              <p:blipFill rotWithShape="1">
                <a:blip r:embed="rId2">
                  <a:alphaModFix/>
                </a:blip>
                <a:srcRect b="0" l="0" r="0" t="0"/>
                <a:stretch/>
              </p:blipFill>
              <p:spPr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94" name="Google Shape;94;p2"/>
                <p:cNvPicPr preferRelativeResize="0"/>
                <p:nvPr/>
              </p:nvPicPr>
              <p:blipFill rotWithShape="1">
                <a:blip r:embed="rId2">
                  <a:alphaModFix/>
                </a:blip>
                <a:srcRect b="0" l="0" r="0" t="0"/>
                <a:stretch/>
              </p:blipFill>
              <p:spPr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95" name="Google Shape;95;p2"/>
                <p:cNvPicPr preferRelativeResize="0"/>
                <p:nvPr/>
              </p:nvPicPr>
              <p:blipFill rotWithShape="1">
                <a:blip r:embed="rId2">
                  <a:alphaModFix/>
                </a:blip>
                <a:srcRect b="0" l="0" r="0" t="0"/>
                <a:stretch/>
              </p:blipFill>
              <p:spPr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96" name="Google Shape;96;p2"/>
                <p:cNvPicPr preferRelativeResize="0"/>
                <p:nvPr/>
              </p:nvPicPr>
              <p:blipFill rotWithShape="1">
                <a:blip r:embed="rId2">
                  <a:alphaModFix/>
                </a:blip>
                <a:srcRect b="0" l="0" r="0" t="0"/>
                <a:stretch/>
              </p:blipFill>
              <p:spPr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97" name="Google Shape;97;p2"/>
                <p:cNvPicPr preferRelativeResize="0"/>
                <p:nvPr/>
              </p:nvPicPr>
              <p:blipFill rotWithShape="1">
                <a:blip r:embed="rId2">
                  <a:alphaModFix/>
                </a:blip>
                <a:srcRect b="0" l="0" r="0" t="0"/>
                <a:stretch/>
              </p:blipFill>
              <p:spPr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98" name="Google Shape;98;p2"/>
                <p:cNvPicPr preferRelativeResize="0"/>
                <p:nvPr/>
              </p:nvPicPr>
              <p:blipFill rotWithShape="1">
                <a:blip r:embed="rId2">
                  <a:alphaModFix/>
                </a:blip>
                <a:srcRect b="0" l="0" r="0" t="0"/>
                <a:stretch/>
              </p:blipFill>
              <p:spPr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99" name="Google Shape;99;p2"/>
                <p:cNvPicPr preferRelativeResize="0"/>
                <p:nvPr/>
              </p:nvPicPr>
              <p:blipFill rotWithShape="1">
                <a:blip r:embed="rId2">
                  <a:alphaModFix/>
                </a:blip>
                <a:srcRect b="0" l="0" r="0" t="0"/>
                <a:stretch/>
              </p:blipFill>
              <p:spPr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00" name="Google Shape;100;p2"/>
                <p:cNvPicPr preferRelativeResize="0"/>
                <p:nvPr/>
              </p:nvPicPr>
              <p:blipFill rotWithShape="1">
                <a:blip r:embed="rId2">
                  <a:alphaModFix/>
                </a:blip>
                <a:srcRect b="0" l="0" r="0" t="0"/>
                <a:stretch/>
              </p:blipFill>
              <p:spPr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01" name="Google Shape;101;p2"/>
                <p:cNvPicPr preferRelativeResize="0"/>
                <p:nvPr/>
              </p:nvPicPr>
              <p:blipFill rotWithShape="1">
                <a:blip r:embed="rId2">
                  <a:alphaModFix/>
                </a:blip>
                <a:srcRect b="0" l="0" r="0" t="0"/>
                <a:stretch/>
              </p:blipFill>
              <p:spPr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02" name="Google Shape;102;p2"/>
                <p:cNvPicPr preferRelativeResize="0"/>
                <p:nvPr/>
              </p:nvPicPr>
              <p:blipFill rotWithShape="1">
                <a:blip r:embed="rId2">
                  <a:alphaModFix/>
                </a:blip>
                <a:srcRect b="0" l="0" r="0" t="0"/>
                <a:stretch/>
              </p:blipFill>
              <p:spPr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03" name="Google Shape;103;p2"/>
                <p:cNvPicPr preferRelativeResize="0"/>
                <p:nvPr/>
              </p:nvPicPr>
              <p:blipFill rotWithShape="1">
                <a:blip r:embed="rId2">
                  <a:alphaModFix/>
                </a:blip>
                <a:srcRect b="0" l="0" r="0" t="0"/>
                <a:stretch/>
              </p:blipFill>
              <p:spPr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04" name="Google Shape;104;p2"/>
                <p:cNvPicPr preferRelativeResize="0"/>
                <p:nvPr/>
              </p:nvPicPr>
              <p:blipFill rotWithShape="1">
                <a:blip r:embed="rId2">
                  <a:alphaModFix/>
                </a:blip>
                <a:srcRect b="0" l="0" r="0" t="0"/>
                <a:stretch/>
              </p:blipFill>
              <p:spPr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05" name="Google Shape;105;p2"/>
                <p:cNvPicPr preferRelativeResize="0"/>
                <p:nvPr/>
              </p:nvPicPr>
              <p:blipFill rotWithShape="1">
                <a:blip r:embed="rId2">
                  <a:alphaModFix/>
                </a:blip>
                <a:srcRect b="0" l="0" r="0" t="0"/>
                <a:stretch/>
              </p:blipFill>
              <p:spPr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06" name="Google Shape;106;p2"/>
                <p:cNvPicPr preferRelativeResize="0"/>
                <p:nvPr/>
              </p:nvPicPr>
              <p:blipFill rotWithShape="1">
                <a:blip r:embed="rId2">
                  <a:alphaModFix/>
                </a:blip>
                <a:srcRect b="0" l="0" r="0" t="0"/>
                <a:stretch/>
              </p:blipFill>
              <p:spPr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07" name="Google Shape;107;p2"/>
                <p:cNvPicPr preferRelativeResize="0"/>
                <p:nvPr/>
              </p:nvPicPr>
              <p:blipFill rotWithShape="1">
                <a:blip r:embed="rId2">
                  <a:alphaModFix/>
                </a:blip>
                <a:srcRect b="0" l="0" r="0" t="0"/>
                <a:stretch/>
              </p:blipFill>
              <p:spPr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08" name="Google Shape;108;p2"/>
                <p:cNvPicPr preferRelativeResize="0"/>
                <p:nvPr/>
              </p:nvPicPr>
              <p:blipFill rotWithShape="1">
                <a:blip r:embed="rId2">
                  <a:alphaModFix/>
                </a:blip>
                <a:srcRect b="0" l="0" r="0" t="0"/>
                <a:stretch/>
              </p:blipFill>
              <p:spPr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09" name="Google Shape;109;p2"/>
                <p:cNvPicPr preferRelativeResize="0"/>
                <p:nvPr/>
              </p:nvPicPr>
              <p:blipFill rotWithShape="1">
                <a:blip r:embed="rId2">
                  <a:alphaModFix/>
                </a:blip>
                <a:srcRect b="0" l="0" r="0" t="0"/>
                <a:stretch/>
              </p:blipFill>
              <p:spPr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10" name="Google Shape;110;p2"/>
                <p:cNvPicPr preferRelativeResize="0"/>
                <p:nvPr/>
              </p:nvPicPr>
              <p:blipFill rotWithShape="1">
                <a:blip r:embed="rId2">
                  <a:alphaModFix/>
                </a:blip>
                <a:srcRect b="0" l="0" r="0" t="0"/>
                <a:stretch/>
              </p:blipFill>
              <p:spPr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</p:grpSp>
        <p:sp>
          <p:nvSpPr>
            <p:cNvPr id="111" name="Google Shape;111;p2"/>
            <p:cNvSpPr/>
            <p:nvPr/>
          </p:nvSpPr>
          <p:spPr>
            <a:xfrm>
              <a:off x="5010" y="3092"/>
              <a:ext cx="750" cy="1222"/>
            </a:xfrm>
            <a:custGeom>
              <a:rect b="b" l="l" r="r" t="t"/>
              <a:pathLst>
                <a:path extrusionOk="0" h="1222" w="750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>
              <a:gsLst>
                <a:gs pos="0">
                  <a:srgbClr val="FAE3B7"/>
                </a:gs>
                <a:gs pos="18000">
                  <a:srgbClr val="A28949"/>
                </a:gs>
                <a:gs pos="31000">
                  <a:srgbClr val="835E17"/>
                </a:gs>
                <a:gs pos="33001">
                  <a:srgbClr val="BD922A"/>
                </a:gs>
                <a:gs pos="37000">
                  <a:srgbClr val="FBE4AE"/>
                </a:gs>
                <a:gs pos="79000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12;p2"/>
            <p:cNvSpPr/>
            <p:nvPr/>
          </p:nvSpPr>
          <p:spPr>
            <a:xfrm>
              <a:off x="5001" y="3060"/>
              <a:ext cx="768" cy="1260"/>
            </a:xfrm>
            <a:custGeom>
              <a:rect b="b" l="l" r="r" t="t"/>
              <a:pathLst>
                <a:path extrusionOk="0" h="1260" w="768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13;p2"/>
            <p:cNvSpPr/>
            <p:nvPr/>
          </p:nvSpPr>
          <p:spPr>
            <a:xfrm>
              <a:off x="4994" y="1775"/>
              <a:ext cx="776" cy="2543"/>
            </a:xfrm>
            <a:custGeom>
              <a:rect b="b" l="l" r="r" t="t"/>
              <a:pathLst>
                <a:path extrusionOk="0" h="2543" w="776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>
              <a:gsLst>
                <a:gs pos="0">
                  <a:srgbClr val="557B58"/>
                </a:gs>
                <a:gs pos="50000">
                  <a:schemeClr val="accent2"/>
                </a:gs>
                <a:gs pos="100000">
                  <a:srgbClr val="557B58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14;p2"/>
            <p:cNvSpPr/>
            <p:nvPr/>
          </p:nvSpPr>
          <p:spPr>
            <a:xfrm>
              <a:off x="5046" y="2229"/>
              <a:ext cx="617" cy="1376"/>
            </a:xfrm>
            <a:custGeom>
              <a:rect b="b" l="l" r="r" t="t"/>
              <a:pathLst>
                <a:path extrusionOk="0" h="1376" w="617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rotWithShape="1">
              <a:blip r:embed="rId3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Google Shape;115;p2"/>
            <p:cNvSpPr/>
            <p:nvPr/>
          </p:nvSpPr>
          <p:spPr>
            <a:xfrm>
              <a:off x="5193" y="269"/>
              <a:ext cx="576" cy="3180"/>
            </a:xfrm>
            <a:custGeom>
              <a:rect b="b" l="l" r="r" t="t"/>
              <a:pathLst>
                <a:path extrusionOk="0" h="3180" w="576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rotWithShape="1">
              <a:blip r:embed="rId3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" name="Google Shape;116;p2"/>
            <p:cNvSpPr/>
            <p:nvPr/>
          </p:nvSpPr>
          <p:spPr>
            <a:xfrm>
              <a:off x="5197" y="165"/>
              <a:ext cx="573" cy="1935"/>
            </a:xfrm>
            <a:custGeom>
              <a:rect b="b" l="l" r="r" t="t"/>
              <a:pathLst>
                <a:path extrusionOk="0" h="1935" w="573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>
              <a:gsLst>
                <a:gs pos="0">
                  <a:schemeClr val="folHlink"/>
                </a:gs>
                <a:gs pos="100000">
                  <a:schemeClr val="l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p2"/>
            <p:cNvSpPr/>
            <p:nvPr/>
          </p:nvSpPr>
          <p:spPr>
            <a:xfrm>
              <a:off x="5004" y="0"/>
              <a:ext cx="363" cy="2112"/>
            </a:xfrm>
            <a:custGeom>
              <a:rect b="b" l="l" r="r" t="t"/>
              <a:pathLst>
                <a:path extrusionOk="0" h="2112" w="363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>
              <a:gsLst>
                <a:gs pos="0">
                  <a:srgbClr val="FAE3B7"/>
                </a:gs>
                <a:gs pos="18000">
                  <a:srgbClr val="A28949"/>
                </a:gs>
                <a:gs pos="31000">
                  <a:srgbClr val="835E17"/>
                </a:gs>
                <a:gs pos="33001">
                  <a:srgbClr val="BD922A"/>
                </a:gs>
                <a:gs pos="37000">
                  <a:srgbClr val="FBE4AE"/>
                </a:gs>
                <a:gs pos="79000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p2"/>
            <p:cNvSpPr/>
            <p:nvPr/>
          </p:nvSpPr>
          <p:spPr>
            <a:xfrm>
              <a:off x="5004" y="1"/>
              <a:ext cx="189" cy="2112"/>
            </a:xfrm>
            <a:custGeom>
              <a:rect b="b" l="l" r="r" t="t"/>
              <a:pathLst>
                <a:path extrusionOk="0" h="2112" w="363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" name="Google Shape;119;p2"/>
            <p:cNvSpPr txBox="1"/>
            <p:nvPr/>
          </p:nvSpPr>
          <p:spPr>
            <a:xfrm>
              <a:off x="4955" y="1"/>
              <a:ext cx="56" cy="4320"/>
            </a:xfrm>
            <a:prstGeom prst="rect">
              <a:avLst/>
            </a:prstGeom>
            <a:gradFill>
              <a:gsLst>
                <a:gs pos="0">
                  <a:srgbClr val="FAE3B7"/>
                </a:gs>
                <a:gs pos="18000">
                  <a:srgbClr val="A28949"/>
                </a:gs>
                <a:gs pos="31000">
                  <a:srgbClr val="835E17"/>
                </a:gs>
                <a:gs pos="33001">
                  <a:srgbClr val="BD922A"/>
                </a:gs>
                <a:gs pos="37000">
                  <a:srgbClr val="FBE4AE"/>
                </a:gs>
                <a:gs pos="79000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" name="Google Shape;120;p2"/>
            <p:cNvSpPr/>
            <p:nvPr/>
          </p:nvSpPr>
          <p:spPr>
            <a:xfrm>
              <a:off x="5013" y="3924"/>
              <a:ext cx="734" cy="390"/>
            </a:xfrm>
            <a:custGeom>
              <a:rect b="b" l="l" r="r" t="t"/>
              <a:pathLst>
                <a:path extrusionOk="0" h="378" w="692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50000">
                  <a:schemeClr val="folHlink"/>
                </a:gs>
                <a:gs pos="100000">
                  <a:schemeClr val="l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" name="Google Shape;121;p2"/>
            <p:cNvSpPr/>
            <p:nvPr/>
          </p:nvSpPr>
          <p:spPr>
            <a:xfrm rot="5400000">
              <a:off x="2724" y="2089"/>
              <a:ext cx="4320" cy="142"/>
            </a:xfrm>
            <a:custGeom>
              <a:rect b="b" l="l" r="r" t="t"/>
              <a:pathLst>
                <a:path extrusionOk="0" h="120000" w="120000">
                  <a:moveTo>
                    <a:pt x="0" y="120000"/>
                  </a:moveTo>
                  <a:lnTo>
                    <a:pt x="24" y="0"/>
                  </a:lnTo>
                  <a:lnTo>
                    <a:pt x="119014" y="0"/>
                  </a:lnTo>
                  <a:lnTo>
                    <a:pt x="12000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2" name="Google Shape;122;p2"/>
          <p:cNvSpPr txBox="1"/>
          <p:nvPr>
            <p:ph type="ctrTitle"/>
          </p:nvPr>
        </p:nvSpPr>
        <p:spPr>
          <a:xfrm>
            <a:off x="685800" y="1370012"/>
            <a:ext cx="696595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2"/>
          <p:cNvSpPr txBox="1"/>
          <p:nvPr>
            <p:ph idx="1" type="subTitle"/>
          </p:nvPr>
        </p:nvSpPr>
        <p:spPr>
          <a:xfrm>
            <a:off x="1727200" y="3886200"/>
            <a:ext cx="5640387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lvl="1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lvl="5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4" name="Google Shape;124;p2"/>
          <p:cNvSpPr txBox="1"/>
          <p:nvPr>
            <p:ph idx="10" type="dt"/>
          </p:nvPr>
        </p:nvSpPr>
        <p:spPr>
          <a:xfrm>
            <a:off x="301625" y="6242050"/>
            <a:ext cx="1782762" cy="4746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2"/>
          <p:cNvSpPr txBox="1"/>
          <p:nvPr>
            <p:ph idx="11" type="ftr"/>
          </p:nvPr>
        </p:nvSpPr>
        <p:spPr>
          <a:xfrm>
            <a:off x="2257425" y="6248400"/>
            <a:ext cx="3455987" cy="4746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2"/>
          <p:cNvSpPr txBox="1"/>
          <p:nvPr>
            <p:ph idx="12" type="sldNum"/>
          </p:nvPr>
        </p:nvSpPr>
        <p:spPr>
          <a:xfrm>
            <a:off x="5867400" y="6248400"/>
            <a:ext cx="1755775" cy="4746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 type="tx">
  <p:cSld name="TITLE_AND_BODY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3"/>
          <p:cNvSpPr txBox="1"/>
          <p:nvPr>
            <p:ph type="title"/>
          </p:nvPr>
        </p:nvSpPr>
        <p:spPr>
          <a:xfrm>
            <a:off x="219075" y="227012"/>
            <a:ext cx="7477125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3"/>
          <p:cNvSpPr txBox="1"/>
          <p:nvPr>
            <p:ph idx="1" type="body"/>
          </p:nvPr>
        </p:nvSpPr>
        <p:spPr>
          <a:xfrm>
            <a:off x="263525" y="1598612"/>
            <a:ext cx="7386637" cy="44973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0" name="Google Shape;130;p3"/>
          <p:cNvSpPr txBox="1"/>
          <p:nvPr>
            <p:ph idx="10" type="dt"/>
          </p:nvPr>
        </p:nvSpPr>
        <p:spPr>
          <a:xfrm>
            <a:off x="301625" y="6242050"/>
            <a:ext cx="1782762" cy="4746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3"/>
          <p:cNvSpPr txBox="1"/>
          <p:nvPr>
            <p:ph idx="11" type="ftr"/>
          </p:nvPr>
        </p:nvSpPr>
        <p:spPr>
          <a:xfrm>
            <a:off x="2257425" y="6248400"/>
            <a:ext cx="3455987" cy="4746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3"/>
          <p:cNvSpPr txBox="1"/>
          <p:nvPr>
            <p:ph idx="12" type="sldNum"/>
          </p:nvPr>
        </p:nvSpPr>
        <p:spPr>
          <a:xfrm>
            <a:off x="5867400" y="6248400"/>
            <a:ext cx="1755775" cy="4746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9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7" name="Google Shape;7;p1"/>
            <p:cNvSpPr txBox="1"/>
            <p:nvPr/>
          </p:nvSpPr>
          <p:spPr>
            <a:xfrm>
              <a:off x="0" y="4186"/>
              <a:ext cx="5089" cy="142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" name="Google Shape;8;p1"/>
            <p:cNvSpPr txBox="1"/>
            <p:nvPr/>
          </p:nvSpPr>
          <p:spPr>
            <a:xfrm>
              <a:off x="0" y="0"/>
              <a:ext cx="5089" cy="126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" name="Google Shape;9;p1"/>
            <p:cNvSpPr txBox="1"/>
            <p:nvPr/>
          </p:nvSpPr>
          <p:spPr>
            <a:xfrm>
              <a:off x="5010" y="0"/>
              <a:ext cx="758" cy="4320"/>
            </a:xfrm>
            <a:prstGeom prst="rect">
              <a:avLst/>
            </a:prstGeom>
            <a:gradFill>
              <a:gsLst>
                <a:gs pos="0">
                  <a:srgbClr val="C5A977"/>
                </a:gs>
                <a:gs pos="50000">
                  <a:schemeClr val="accent1"/>
                </a:gs>
                <a:gs pos="100000">
                  <a:srgbClr val="C5A977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0" name="Google Shape;10;p1"/>
            <p:cNvGrpSpPr/>
            <p:nvPr/>
          </p:nvGrpSpPr>
          <p:grpSpPr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11" name="Google Shape;11;p1"/>
              <p:cNvGrpSpPr/>
              <p:nvPr/>
            </p:nvGrpSpPr>
            <p:grpSpPr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12" name="Google Shape;12;p1"/>
                <p:cNvGrpSpPr/>
                <p:nvPr/>
              </p:nvGrpSpPr>
              <p:grpSpPr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13" name="Google Shape;13;p1"/>
                  <p:cNvGrpSpPr/>
                  <p:nvPr/>
                </p:nvGrpSpPr>
                <p:grpSpPr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14" name="Google Shape;14;p1"/>
                    <p:cNvSpPr/>
                    <p:nvPr/>
                  </p:nvSpPr>
                  <p:spPr>
                    <a:xfrm>
                      <a:off x="2117" y="323"/>
                      <a:ext cx="1231" cy="2560"/>
                    </a:xfrm>
                    <a:custGeom>
                      <a:rect b="b" l="l" r="r" t="t"/>
                      <a:pathLst>
                        <a:path extrusionOk="0" h="2560" w="1231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 u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" name="Google Shape;15;p1"/>
                    <p:cNvSpPr/>
                    <p:nvPr/>
                  </p:nvSpPr>
                  <p:spPr>
                    <a:xfrm>
                      <a:off x="1657" y="376"/>
                      <a:ext cx="865" cy="2071"/>
                    </a:xfrm>
                    <a:custGeom>
                      <a:rect b="b" l="l" r="r" t="t"/>
                      <a:pathLst>
                        <a:path extrusionOk="0" h="2071" w="865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 u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sp>
                <p:nvSpPr>
                  <p:cNvPr id="16" name="Google Shape;16;p1"/>
                  <p:cNvSpPr/>
                  <p:nvPr/>
                </p:nvSpPr>
                <p:spPr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800" u="none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7" name="Google Shape;17;p1"/>
                  <p:cNvSpPr/>
                  <p:nvPr/>
                </p:nvSpPr>
                <p:spPr>
                  <a:xfrm>
                    <a:off x="2595" y="741"/>
                    <a:ext cx="266" cy="521"/>
                  </a:xfrm>
                  <a:custGeom>
                    <a:rect b="b" l="l" r="r" t="t"/>
                    <a:pathLst>
                      <a:path extrusionOk="0" h="521" w="266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800" u="none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" name="Google Shape;18;p1"/>
                  <p:cNvSpPr/>
                  <p:nvPr/>
                </p:nvSpPr>
                <p:spPr>
                  <a:xfrm>
                    <a:off x="2672" y="1593"/>
                    <a:ext cx="392" cy="340"/>
                  </a:xfrm>
                  <a:custGeom>
                    <a:rect b="b" l="l" r="r" t="t"/>
                    <a:pathLst>
                      <a:path extrusionOk="0" h="340" w="392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800" u="none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" name="Google Shape;19;p1"/>
                  <p:cNvSpPr/>
                  <p:nvPr/>
                </p:nvSpPr>
                <p:spPr>
                  <a:xfrm>
                    <a:off x="2412" y="1929"/>
                    <a:ext cx="151" cy="558"/>
                  </a:xfrm>
                  <a:custGeom>
                    <a:rect b="b" l="l" r="r" t="t"/>
                    <a:pathLst>
                      <a:path extrusionOk="0" h="558" w="151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800" u="none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0" name="Google Shape;20;p1"/>
                  <p:cNvSpPr/>
                  <p:nvPr/>
                </p:nvSpPr>
                <p:spPr>
                  <a:xfrm>
                    <a:off x="1907" y="1589"/>
                    <a:ext cx="392" cy="253"/>
                  </a:xfrm>
                  <a:custGeom>
                    <a:rect b="b" l="l" r="r" t="t"/>
                    <a:pathLst>
                      <a:path extrusionOk="0" h="253" w="392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800" u="none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" name="Google Shape;21;p1"/>
                  <p:cNvSpPr/>
                  <p:nvPr/>
                </p:nvSpPr>
                <p:spPr>
                  <a:xfrm>
                    <a:off x="2094" y="930"/>
                    <a:ext cx="238" cy="386"/>
                  </a:xfrm>
                  <a:custGeom>
                    <a:rect b="b" l="l" r="r" t="t"/>
                    <a:pathLst>
                      <a:path extrusionOk="0" h="386" w="238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800" u="none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pic>
              <p:nvPicPr>
                <p:cNvPr id="22" name="Google Shape;22;p1"/>
                <p:cNvPicPr preferRelativeResize="0"/>
                <p:nvPr/>
              </p:nvPicPr>
              <p:blipFill rotWithShape="1">
                <a:blip r:embed="rId1">
                  <a:alphaModFix/>
                </a:blip>
                <a:srcRect b="0" l="0" r="0" t="0"/>
                <a:stretch/>
              </p:blipFill>
              <p:spPr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23" name="Google Shape;23;p1"/>
                <p:cNvPicPr preferRelativeResize="0"/>
                <p:nvPr/>
              </p:nvPicPr>
              <p:blipFill rotWithShape="1">
                <a:blip r:embed="rId1">
                  <a:alphaModFix/>
                </a:blip>
                <a:srcRect b="0" l="0" r="0" t="0"/>
                <a:stretch/>
              </p:blipFill>
              <p:spPr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24" name="Google Shape;24;p1"/>
                <p:cNvPicPr preferRelativeResize="0"/>
                <p:nvPr/>
              </p:nvPicPr>
              <p:blipFill rotWithShape="1">
                <a:blip r:embed="rId1">
                  <a:alphaModFix/>
                </a:blip>
                <a:srcRect b="0" l="0" r="0" t="0"/>
                <a:stretch/>
              </p:blipFill>
              <p:spPr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25" name="Google Shape;25;p1"/>
                <p:cNvPicPr preferRelativeResize="0"/>
                <p:nvPr/>
              </p:nvPicPr>
              <p:blipFill rotWithShape="1">
                <a:blip r:embed="rId1">
                  <a:alphaModFix/>
                </a:blip>
                <a:srcRect b="0" l="0" r="0" t="0"/>
                <a:stretch/>
              </p:blipFill>
              <p:spPr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26" name="Google Shape;26;p1"/>
                <p:cNvPicPr preferRelativeResize="0"/>
                <p:nvPr/>
              </p:nvPicPr>
              <p:blipFill rotWithShape="1">
                <a:blip r:embed="rId1">
                  <a:alphaModFix/>
                </a:blip>
                <a:srcRect b="0" l="0" r="0" t="0"/>
                <a:stretch/>
              </p:blipFill>
              <p:spPr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27" name="Google Shape;27;p1"/>
                <p:cNvPicPr preferRelativeResize="0"/>
                <p:nvPr/>
              </p:nvPicPr>
              <p:blipFill rotWithShape="1">
                <a:blip r:embed="rId1">
                  <a:alphaModFix/>
                </a:blip>
                <a:srcRect b="0" l="0" r="0" t="0"/>
                <a:stretch/>
              </p:blipFill>
              <p:spPr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28" name="Google Shape;28;p1"/>
                <p:cNvPicPr preferRelativeResize="0"/>
                <p:nvPr/>
              </p:nvPicPr>
              <p:blipFill rotWithShape="1">
                <a:blip r:embed="rId1">
                  <a:alphaModFix/>
                </a:blip>
                <a:srcRect b="0" l="0" r="0" t="0"/>
                <a:stretch/>
              </p:blipFill>
              <p:spPr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29" name="Google Shape;29;p1"/>
                <p:cNvPicPr preferRelativeResize="0"/>
                <p:nvPr/>
              </p:nvPicPr>
              <p:blipFill rotWithShape="1">
                <a:blip r:embed="rId1">
                  <a:alphaModFix/>
                </a:blip>
                <a:srcRect b="0" l="0" r="0" t="0"/>
                <a:stretch/>
              </p:blipFill>
              <p:spPr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30" name="Google Shape;30;p1"/>
              <p:cNvGrpSpPr/>
              <p:nvPr/>
            </p:nvGrpSpPr>
            <p:grpSpPr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31" name="Google Shape;31;p1"/>
                <p:cNvPicPr preferRelativeResize="0"/>
                <p:nvPr/>
              </p:nvPicPr>
              <p:blipFill rotWithShape="1">
                <a:blip r:embed="rId1">
                  <a:alphaModFix/>
                </a:blip>
                <a:srcRect b="0" l="0" r="0" t="0"/>
                <a:stretch/>
              </p:blipFill>
              <p:spPr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32" name="Google Shape;32;p1"/>
                <p:cNvPicPr preferRelativeResize="0"/>
                <p:nvPr/>
              </p:nvPicPr>
              <p:blipFill rotWithShape="1">
                <a:blip r:embed="rId1">
                  <a:alphaModFix/>
                </a:blip>
                <a:srcRect b="0" l="0" r="0" t="0"/>
                <a:stretch/>
              </p:blipFill>
              <p:spPr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33" name="Google Shape;33;p1"/>
                <p:cNvPicPr preferRelativeResize="0"/>
                <p:nvPr/>
              </p:nvPicPr>
              <p:blipFill rotWithShape="1">
                <a:blip r:embed="rId1">
                  <a:alphaModFix/>
                </a:blip>
                <a:srcRect b="0" l="0" r="0" t="0"/>
                <a:stretch/>
              </p:blipFill>
              <p:spPr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34" name="Google Shape;34;p1"/>
                <p:cNvPicPr preferRelativeResize="0"/>
                <p:nvPr/>
              </p:nvPicPr>
              <p:blipFill rotWithShape="1">
                <a:blip r:embed="rId1">
                  <a:alphaModFix/>
                </a:blip>
                <a:srcRect b="0" l="0" r="0" t="0"/>
                <a:stretch/>
              </p:blipFill>
              <p:spPr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35" name="Google Shape;35;p1"/>
                <p:cNvPicPr preferRelativeResize="0"/>
                <p:nvPr/>
              </p:nvPicPr>
              <p:blipFill rotWithShape="1">
                <a:blip r:embed="rId1">
                  <a:alphaModFix/>
                </a:blip>
                <a:srcRect b="0" l="0" r="0" t="0"/>
                <a:stretch/>
              </p:blipFill>
              <p:spPr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36" name="Google Shape;36;p1"/>
                <p:cNvPicPr preferRelativeResize="0"/>
                <p:nvPr/>
              </p:nvPicPr>
              <p:blipFill rotWithShape="1">
                <a:blip r:embed="rId1">
                  <a:alphaModFix/>
                </a:blip>
                <a:srcRect b="0" l="0" r="0" t="0"/>
                <a:stretch/>
              </p:blipFill>
              <p:spPr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37" name="Google Shape;37;p1"/>
                <p:cNvPicPr preferRelativeResize="0"/>
                <p:nvPr/>
              </p:nvPicPr>
              <p:blipFill rotWithShape="1">
                <a:blip r:embed="rId1">
                  <a:alphaModFix/>
                </a:blip>
                <a:srcRect b="0" l="0" r="0" t="0"/>
                <a:stretch/>
              </p:blipFill>
              <p:spPr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38" name="Google Shape;38;p1"/>
                <p:cNvPicPr preferRelativeResize="0"/>
                <p:nvPr/>
              </p:nvPicPr>
              <p:blipFill rotWithShape="1">
                <a:blip r:embed="rId1">
                  <a:alphaModFix/>
                </a:blip>
                <a:srcRect b="0" l="0" r="0" t="0"/>
                <a:stretch/>
              </p:blipFill>
              <p:spPr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39" name="Google Shape;39;p1"/>
                <p:cNvPicPr preferRelativeResize="0"/>
                <p:nvPr/>
              </p:nvPicPr>
              <p:blipFill rotWithShape="1">
                <a:blip r:embed="rId1">
                  <a:alphaModFix/>
                </a:blip>
                <a:srcRect b="0" l="0" r="0" t="0"/>
                <a:stretch/>
              </p:blipFill>
              <p:spPr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40" name="Google Shape;40;p1"/>
                <p:cNvPicPr preferRelativeResize="0"/>
                <p:nvPr/>
              </p:nvPicPr>
              <p:blipFill rotWithShape="1">
                <a:blip r:embed="rId1">
                  <a:alphaModFix/>
                </a:blip>
                <a:srcRect b="0" l="0" r="0" t="0"/>
                <a:stretch/>
              </p:blipFill>
              <p:spPr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41" name="Google Shape;41;p1"/>
                <p:cNvPicPr preferRelativeResize="0"/>
                <p:nvPr/>
              </p:nvPicPr>
              <p:blipFill rotWithShape="1">
                <a:blip r:embed="rId1">
                  <a:alphaModFix/>
                </a:blip>
                <a:srcRect b="0" l="0" r="0" t="0"/>
                <a:stretch/>
              </p:blipFill>
              <p:spPr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42" name="Google Shape;42;p1"/>
                <p:cNvPicPr preferRelativeResize="0"/>
                <p:nvPr/>
              </p:nvPicPr>
              <p:blipFill rotWithShape="1">
                <a:blip r:embed="rId1">
                  <a:alphaModFix/>
                </a:blip>
                <a:srcRect b="0" l="0" r="0" t="0"/>
                <a:stretch/>
              </p:blipFill>
              <p:spPr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43" name="Google Shape;43;p1"/>
                <p:cNvPicPr preferRelativeResize="0"/>
                <p:nvPr/>
              </p:nvPicPr>
              <p:blipFill rotWithShape="1">
                <a:blip r:embed="rId1">
                  <a:alphaModFix/>
                </a:blip>
                <a:srcRect b="0" l="0" r="0" t="0"/>
                <a:stretch/>
              </p:blipFill>
              <p:spPr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44" name="Google Shape;44;p1"/>
                <p:cNvPicPr preferRelativeResize="0"/>
                <p:nvPr/>
              </p:nvPicPr>
              <p:blipFill rotWithShape="1">
                <a:blip r:embed="rId1">
                  <a:alphaModFix/>
                </a:blip>
                <a:srcRect b="0" l="0" r="0" t="0"/>
                <a:stretch/>
              </p:blipFill>
              <p:spPr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45" name="Google Shape;45;p1"/>
                <p:cNvPicPr preferRelativeResize="0"/>
                <p:nvPr/>
              </p:nvPicPr>
              <p:blipFill rotWithShape="1">
                <a:blip r:embed="rId1">
                  <a:alphaModFix/>
                </a:blip>
                <a:srcRect b="0" l="0" r="0" t="0"/>
                <a:stretch/>
              </p:blipFill>
              <p:spPr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46" name="Google Shape;46;p1"/>
                <p:cNvPicPr preferRelativeResize="0"/>
                <p:nvPr/>
              </p:nvPicPr>
              <p:blipFill rotWithShape="1">
                <a:blip r:embed="rId1">
                  <a:alphaModFix/>
                </a:blip>
                <a:srcRect b="0" l="0" r="0" t="0"/>
                <a:stretch/>
              </p:blipFill>
              <p:spPr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47" name="Google Shape;47;p1"/>
                <p:cNvPicPr preferRelativeResize="0"/>
                <p:nvPr/>
              </p:nvPicPr>
              <p:blipFill rotWithShape="1">
                <a:blip r:embed="rId1">
                  <a:alphaModFix/>
                </a:blip>
                <a:srcRect b="0" l="0" r="0" t="0"/>
                <a:stretch/>
              </p:blipFill>
              <p:spPr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48" name="Google Shape;48;p1"/>
                <p:cNvPicPr preferRelativeResize="0"/>
                <p:nvPr/>
              </p:nvPicPr>
              <p:blipFill rotWithShape="1">
                <a:blip r:embed="rId1">
                  <a:alphaModFix/>
                </a:blip>
                <a:srcRect b="0" l="0" r="0" t="0"/>
                <a:stretch/>
              </p:blipFill>
              <p:spPr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49" name="Google Shape;49;p1"/>
                <p:cNvPicPr preferRelativeResize="0"/>
                <p:nvPr/>
              </p:nvPicPr>
              <p:blipFill rotWithShape="1">
                <a:blip r:embed="rId1">
                  <a:alphaModFix/>
                </a:blip>
                <a:srcRect b="0" l="0" r="0" t="0"/>
                <a:stretch/>
              </p:blipFill>
              <p:spPr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</p:grpSp>
        <p:sp>
          <p:nvSpPr>
            <p:cNvPr id="50" name="Google Shape;50;p1"/>
            <p:cNvSpPr/>
            <p:nvPr/>
          </p:nvSpPr>
          <p:spPr>
            <a:xfrm>
              <a:off x="5010" y="3092"/>
              <a:ext cx="750" cy="1222"/>
            </a:xfrm>
            <a:custGeom>
              <a:rect b="b" l="l" r="r" t="t"/>
              <a:pathLst>
                <a:path extrusionOk="0" h="1222" w="750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>
              <a:gsLst>
                <a:gs pos="0">
                  <a:srgbClr val="FAE3B7"/>
                </a:gs>
                <a:gs pos="18000">
                  <a:srgbClr val="A28949"/>
                </a:gs>
                <a:gs pos="31000">
                  <a:srgbClr val="835E17"/>
                </a:gs>
                <a:gs pos="33001">
                  <a:srgbClr val="BD922A"/>
                </a:gs>
                <a:gs pos="37000">
                  <a:srgbClr val="FBE4AE"/>
                </a:gs>
                <a:gs pos="79000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" name="Google Shape;51;p1"/>
            <p:cNvSpPr/>
            <p:nvPr/>
          </p:nvSpPr>
          <p:spPr>
            <a:xfrm>
              <a:off x="5001" y="3060"/>
              <a:ext cx="768" cy="1260"/>
            </a:xfrm>
            <a:custGeom>
              <a:rect b="b" l="l" r="r" t="t"/>
              <a:pathLst>
                <a:path extrusionOk="0" h="1260" w="768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" name="Google Shape;52;p1"/>
            <p:cNvSpPr/>
            <p:nvPr/>
          </p:nvSpPr>
          <p:spPr>
            <a:xfrm>
              <a:off x="4994" y="1775"/>
              <a:ext cx="776" cy="2543"/>
            </a:xfrm>
            <a:custGeom>
              <a:rect b="b" l="l" r="r" t="t"/>
              <a:pathLst>
                <a:path extrusionOk="0" h="2543" w="776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>
              <a:gsLst>
                <a:gs pos="0">
                  <a:srgbClr val="557B58"/>
                </a:gs>
                <a:gs pos="50000">
                  <a:schemeClr val="accent2"/>
                </a:gs>
                <a:gs pos="100000">
                  <a:srgbClr val="557B58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" name="Google Shape;53;p1"/>
            <p:cNvSpPr/>
            <p:nvPr/>
          </p:nvSpPr>
          <p:spPr>
            <a:xfrm>
              <a:off x="5046" y="2229"/>
              <a:ext cx="617" cy="1376"/>
            </a:xfrm>
            <a:custGeom>
              <a:rect b="b" l="l" r="r" t="t"/>
              <a:pathLst>
                <a:path extrusionOk="0" h="1376" w="617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rotWithShape="1">
              <a:blip r:embed="rId2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" name="Google Shape;54;p1"/>
            <p:cNvSpPr/>
            <p:nvPr/>
          </p:nvSpPr>
          <p:spPr>
            <a:xfrm>
              <a:off x="5193" y="269"/>
              <a:ext cx="576" cy="3180"/>
            </a:xfrm>
            <a:custGeom>
              <a:rect b="b" l="l" r="r" t="t"/>
              <a:pathLst>
                <a:path extrusionOk="0" h="3180" w="576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rotWithShape="1">
              <a:blip r:embed="rId2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Google Shape;55;p1"/>
            <p:cNvSpPr/>
            <p:nvPr/>
          </p:nvSpPr>
          <p:spPr>
            <a:xfrm>
              <a:off x="5197" y="165"/>
              <a:ext cx="573" cy="1935"/>
            </a:xfrm>
            <a:custGeom>
              <a:rect b="b" l="l" r="r" t="t"/>
              <a:pathLst>
                <a:path extrusionOk="0" h="1935" w="573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>
              <a:gsLst>
                <a:gs pos="0">
                  <a:schemeClr val="folHlink"/>
                </a:gs>
                <a:gs pos="100000">
                  <a:schemeClr val="l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" name="Google Shape;56;p1"/>
            <p:cNvSpPr/>
            <p:nvPr/>
          </p:nvSpPr>
          <p:spPr>
            <a:xfrm>
              <a:off x="5004" y="0"/>
              <a:ext cx="363" cy="2112"/>
            </a:xfrm>
            <a:custGeom>
              <a:rect b="b" l="l" r="r" t="t"/>
              <a:pathLst>
                <a:path extrusionOk="0" h="2112" w="363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>
              <a:gsLst>
                <a:gs pos="0">
                  <a:srgbClr val="FAE3B7"/>
                </a:gs>
                <a:gs pos="18000">
                  <a:srgbClr val="A28949"/>
                </a:gs>
                <a:gs pos="31000">
                  <a:srgbClr val="835E17"/>
                </a:gs>
                <a:gs pos="33001">
                  <a:srgbClr val="BD922A"/>
                </a:gs>
                <a:gs pos="37000">
                  <a:srgbClr val="FBE4AE"/>
                </a:gs>
                <a:gs pos="79000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" name="Google Shape;57;p1"/>
            <p:cNvSpPr/>
            <p:nvPr/>
          </p:nvSpPr>
          <p:spPr>
            <a:xfrm>
              <a:off x="5004" y="1"/>
              <a:ext cx="189" cy="2112"/>
            </a:xfrm>
            <a:custGeom>
              <a:rect b="b" l="l" r="r" t="t"/>
              <a:pathLst>
                <a:path extrusionOk="0" h="2112" w="363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" name="Google Shape;58;p1"/>
            <p:cNvSpPr txBox="1"/>
            <p:nvPr/>
          </p:nvSpPr>
          <p:spPr>
            <a:xfrm>
              <a:off x="4955" y="1"/>
              <a:ext cx="56" cy="4320"/>
            </a:xfrm>
            <a:prstGeom prst="rect">
              <a:avLst/>
            </a:prstGeom>
            <a:gradFill>
              <a:gsLst>
                <a:gs pos="0">
                  <a:srgbClr val="FAE3B7"/>
                </a:gs>
                <a:gs pos="18000">
                  <a:srgbClr val="A28949"/>
                </a:gs>
                <a:gs pos="31000">
                  <a:srgbClr val="835E17"/>
                </a:gs>
                <a:gs pos="33001">
                  <a:srgbClr val="BD922A"/>
                </a:gs>
                <a:gs pos="37000">
                  <a:srgbClr val="FBE4AE"/>
                </a:gs>
                <a:gs pos="79000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" name="Google Shape;59;p1"/>
            <p:cNvSpPr/>
            <p:nvPr/>
          </p:nvSpPr>
          <p:spPr>
            <a:xfrm>
              <a:off x="5013" y="3924"/>
              <a:ext cx="734" cy="390"/>
            </a:xfrm>
            <a:custGeom>
              <a:rect b="b" l="l" r="r" t="t"/>
              <a:pathLst>
                <a:path extrusionOk="0" h="378" w="692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50000">
                  <a:schemeClr val="folHlink"/>
                </a:gs>
                <a:gs pos="100000">
                  <a:schemeClr val="l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" name="Google Shape;60;p1"/>
            <p:cNvSpPr/>
            <p:nvPr/>
          </p:nvSpPr>
          <p:spPr>
            <a:xfrm rot="5400000">
              <a:off x="2724" y="2089"/>
              <a:ext cx="4320" cy="142"/>
            </a:xfrm>
            <a:custGeom>
              <a:rect b="b" l="l" r="r" t="t"/>
              <a:pathLst>
                <a:path extrusionOk="0" h="120000" w="120000">
                  <a:moveTo>
                    <a:pt x="0" y="120000"/>
                  </a:moveTo>
                  <a:lnTo>
                    <a:pt x="24" y="0"/>
                  </a:lnTo>
                  <a:lnTo>
                    <a:pt x="119014" y="0"/>
                  </a:lnTo>
                  <a:lnTo>
                    <a:pt x="12000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1" name="Google Shape;61;p1"/>
          <p:cNvSpPr txBox="1"/>
          <p:nvPr>
            <p:ph type="title"/>
          </p:nvPr>
        </p:nvSpPr>
        <p:spPr>
          <a:xfrm>
            <a:off x="219075" y="227012"/>
            <a:ext cx="7477125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2" name="Google Shape;62;p1"/>
          <p:cNvSpPr txBox="1"/>
          <p:nvPr>
            <p:ph idx="1" type="body"/>
          </p:nvPr>
        </p:nvSpPr>
        <p:spPr>
          <a:xfrm>
            <a:off x="263525" y="1598612"/>
            <a:ext cx="7386637" cy="44973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3" name="Google Shape;63;p1"/>
          <p:cNvSpPr txBox="1"/>
          <p:nvPr>
            <p:ph idx="10" type="dt"/>
          </p:nvPr>
        </p:nvSpPr>
        <p:spPr>
          <a:xfrm>
            <a:off x="301625" y="6242050"/>
            <a:ext cx="1782762" cy="4746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4" name="Google Shape;64;p1"/>
          <p:cNvSpPr txBox="1"/>
          <p:nvPr>
            <p:ph idx="11" type="ftr"/>
          </p:nvPr>
        </p:nvSpPr>
        <p:spPr>
          <a:xfrm>
            <a:off x="2257425" y="6248400"/>
            <a:ext cx="3455987" cy="4746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5" name="Google Shape;65;p1"/>
          <p:cNvSpPr txBox="1"/>
          <p:nvPr>
            <p:ph idx="12" type="sldNum"/>
          </p:nvPr>
        </p:nvSpPr>
        <p:spPr>
          <a:xfrm>
            <a:off x="5867400" y="6248400"/>
            <a:ext cx="1755775" cy="4746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  <p:sldLayoutId id="2147483649" r:id="rId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4"/>
          <p:cNvSpPr txBox="1"/>
          <p:nvPr>
            <p:ph type="ctrTitle"/>
          </p:nvPr>
        </p:nvSpPr>
        <p:spPr>
          <a:xfrm>
            <a:off x="685800" y="1370012"/>
            <a:ext cx="696595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b="0" i="0" lang="en-US" sz="40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138" name="Google Shape;138;p4"/>
          <p:cNvSpPr txBox="1"/>
          <p:nvPr>
            <p:ph idx="1" type="subTitle"/>
          </p:nvPr>
        </p:nvSpPr>
        <p:spPr>
          <a:xfrm>
            <a:off x="1371600" y="4581525"/>
            <a:ext cx="6400800" cy="151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ts val="3200"/>
              <a:buFont typeface="Arial"/>
              <a:buNone/>
            </a:pPr>
            <a:r>
              <a:rPr b="1" i="0" lang="en-US" sz="3200" u="none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</a:rPr>
              <a:t>Лепка объемных зверей из пластилина</a:t>
            </a:r>
            <a:endParaRPr/>
          </a:p>
        </p:txBody>
      </p:sp>
      <p:sp>
        <p:nvSpPr>
          <p:cNvPr id="139" name="Google Shape;139;p4"/>
          <p:cNvSpPr/>
          <p:nvPr/>
        </p:nvSpPr>
        <p:spPr>
          <a:xfrm>
            <a:off x="0" y="549275"/>
            <a:ext cx="7380287" cy="3670300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l"/>
            <a:r>
              <a:rPr b="0" i="0">
                <a:ln cap="flat" cmpd="sng" w="9525">
                  <a:solidFill>
                    <a:srgbClr val="000000"/>
                  </a:solidFill>
                  <a:prstDash val="solid"/>
                  <a:miter lim="800000"/>
                  <a:headEnd len="sm" w="sm" type="none"/>
                  <a:tailEnd len="sm" w="sm" type="none"/>
                </a:ln>
                <a:gradFill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0"/>
                </a:gradFill>
                <a:latin typeface="Impact"/>
              </a:rPr>
              <a:t>Звери в лесу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Google Shape;187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7812087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Google Shape;192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7812087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Google Shape;197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7812087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Google Shape;202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7812087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Google Shape;207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7812087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"/>
          <p:cNvSpPr txBox="1"/>
          <p:nvPr>
            <p:ph idx="1" type="body"/>
          </p:nvPr>
        </p:nvSpPr>
        <p:spPr>
          <a:xfrm>
            <a:off x="263525" y="1341437"/>
            <a:ext cx="7386637" cy="532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Раскатываем пластилин желтого цвета «колбаской» на досточке, будущий хвостик делаем тоньше, головку – чуть толще. Пусть длина будет 10-15 см, толщина 1,5-2 см. Из зеленого и коричневого пластилина делаем маленькие шарики из расчета на 1 см длины змеи – 1 зеленый, 2 коричневых. Налепливаем на спинке ряд зеленых шариков, которые при надавливании или размазывании должны превратиться в пятнышки. Вдоль зеленого ряда пятен по обе стороны располагаем по ряду коричневых. Пальцами придаем форму головке, прикрепим глазки, нарисуем пасть (или надрежем, сделав улыбку).</a:t>
            </a:r>
            <a:endParaRPr/>
          </a:p>
        </p:txBody>
      </p:sp>
      <p:sp>
        <p:nvSpPr>
          <p:cNvPr id="145" name="Google Shape;145;p5"/>
          <p:cNvSpPr txBox="1"/>
          <p:nvPr>
            <p:ph type="title"/>
          </p:nvPr>
        </p:nvSpPr>
        <p:spPr>
          <a:xfrm>
            <a:off x="219075" y="227012"/>
            <a:ext cx="7477125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</a:pPr>
            <a:r>
              <a:rPr b="0" i="0" lang="en-US" sz="48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                </a:t>
            </a:r>
            <a:r>
              <a:rPr b="1" i="0" lang="en-US" sz="48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Змейка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Змейка" id="150" name="Google Shape;150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15887"/>
            <a:ext cx="9144000" cy="67421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7"/>
          <p:cNvSpPr txBox="1"/>
          <p:nvPr>
            <p:ph type="title"/>
          </p:nvPr>
        </p:nvSpPr>
        <p:spPr>
          <a:xfrm>
            <a:off x="219075" y="227012"/>
            <a:ext cx="7477125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</a:pPr>
            <a:r>
              <a:rPr b="1" i="0" lang="en-US" sz="48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Ёжик</a:t>
            </a:r>
            <a:endParaRPr/>
          </a:p>
        </p:txBody>
      </p:sp>
      <p:sp>
        <p:nvSpPr>
          <p:cNvPr id="156" name="Google Shape;156;p7"/>
          <p:cNvSpPr txBox="1"/>
          <p:nvPr>
            <p:ph idx="1" type="body"/>
          </p:nvPr>
        </p:nvSpPr>
        <p:spPr>
          <a:xfrm>
            <a:off x="323850" y="1268412"/>
            <a:ext cx="7386637" cy="5289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Для туловища формируем комок формы яйца размером с грецкий орех. Делаем ту часть, где будет личико, конусообразно вытянутой. Кусочек длиной и толщиной как две сложенные рядом спички, режем на 4 равных части, формируем продолговатые лапки и с помощью надавливания пластиковым ножичком, приглаживаем к туловищу. Делаем черный носик, глазки, рисуем стеком улыбку. Из семечек делаем колючки.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что можно из пластилина" id="161" name="Google Shape;161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7812087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Google Shape;166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7812087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0"/>
          <p:cNvSpPr txBox="1"/>
          <p:nvPr>
            <p:ph type="title"/>
          </p:nvPr>
        </p:nvSpPr>
        <p:spPr>
          <a:xfrm>
            <a:off x="219075" y="0"/>
            <a:ext cx="7477125" cy="10525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</a:pPr>
            <a:r>
              <a:rPr b="1" i="0" lang="en-US" sz="48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Лев</a:t>
            </a:r>
            <a:endParaRPr/>
          </a:p>
        </p:txBody>
      </p:sp>
      <p:sp>
        <p:nvSpPr>
          <p:cNvPr id="172" name="Google Shape;172;p10"/>
          <p:cNvSpPr txBox="1"/>
          <p:nvPr>
            <p:ph idx="1" type="body"/>
          </p:nvPr>
        </p:nvSpPr>
        <p:spPr>
          <a:xfrm>
            <a:off x="263525" y="1125537"/>
            <a:ext cx="7386637" cy="5472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Лепим голову льва: на мордочку наклеиваем 2 белых шарика — это глаза, под ними 2 желтых — это сама морда (чтобы получилась выпуклая, а не плоская), посередине коричневый шарик — это нос. Наклеиваем черные зрачки, красный рот, карандашом прочерчиваем усы и обозначаем ноздри. Можно вместо карандаша использовать наточенную спиченку или зубочистку, но мне больше нравится карандаш, т.к. с его помощью получаются более плавные округлые линии. Из оранжевых шариков формируем треугольнички и приклеиваем их по всей голове — делаем буйную гриву.</a:t>
            </a:r>
            <a:endParaRPr/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Теперь туловище: к большому шарику приклеиваем 4 поменьше размером — передние и задние лапы, карандашом обозначаем на них рельеф — когти, пальцы — так лапки выглядят более естественно. </a:t>
            </a:r>
            <a:b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Сзади приклеиваем хвост, кончик которого делаем следующим образом: смешиваем желтый и оранжевый пластилин, формируем шарик, приклеиваем и карандашом делаем на нем точки — так он выглядит более объемно. 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Лев из пластилина (детские поделки из пластилина)" id="177" name="Google Shape;177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7812087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Google Shape;182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7812087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Кимоно">
  <a:themeElements>
    <a:clrScheme name="default">
      <a:dk1>
        <a:srgbClr val="2F1311"/>
      </a:dk1>
      <a:lt1>
        <a:srgbClr val="C16059"/>
      </a:lt1>
      <a:dk2>
        <a:srgbClr val="F7D47D"/>
      </a:dk2>
      <a:lt2>
        <a:srgbClr val="000000"/>
      </a:lt2>
      <a:accent1>
        <a:srgbClr val="D5B781"/>
      </a:accent1>
      <a:accent2>
        <a:srgbClr val="79AF7D"/>
      </a:accent2>
      <a:accent3>
        <a:srgbClr val="C16059"/>
      </a:accent3>
      <a:accent4>
        <a:srgbClr val="D5B781"/>
      </a:accent4>
      <a:accent5>
        <a:srgbClr val="79AF7D"/>
      </a:accent5>
      <a:accent6>
        <a:srgbClr val="C16059"/>
      </a:accent6>
      <a:hlink>
        <a:srgbClr val="F0B854"/>
      </a:hlink>
      <a:folHlink>
        <a:srgbClr val="DC893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