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70" r:id="rId8"/>
    <p:sldId id="264" r:id="rId9"/>
    <p:sldId id="260" r:id="rId10"/>
    <p:sldId id="268" r:id="rId11"/>
    <p:sldId id="261" r:id="rId12"/>
    <p:sldId id="265" r:id="rId13"/>
    <p:sldId id="269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2CE07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8" autoAdjust="0"/>
  </p:normalViewPr>
  <p:slideViewPr>
    <p:cSldViewPr>
      <p:cViewPr varScale="1">
        <p:scale>
          <a:sx n="80" d="100"/>
          <a:sy n="80" d="100"/>
        </p:scale>
        <p:origin x="14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678A16A-36D5-4A88-8AA4-435EC6D81AF3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724D1E9-38F4-497D-A803-55546383D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wheel spokes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audio" Target="../media/audio2.wav"/><Relationship Id="rId7" Type="http://schemas.openxmlformats.org/officeDocument/2006/relationships/image" Target="../media/image5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59.jpeg"/><Relationship Id="rId4" Type="http://schemas.openxmlformats.org/officeDocument/2006/relationships/image" Target="../media/image54.jpeg"/><Relationship Id="rId9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audio" Target="../media/audio2.wav"/><Relationship Id="rId7" Type="http://schemas.openxmlformats.org/officeDocument/2006/relationships/image" Target="../media/image6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47.jpeg"/><Relationship Id="rId5" Type="http://schemas.openxmlformats.org/officeDocument/2006/relationships/image" Target="../media/image61.jpeg"/><Relationship Id="rId10" Type="http://schemas.openxmlformats.org/officeDocument/2006/relationships/image" Target="../media/image66.gif"/><Relationship Id="rId4" Type="http://schemas.openxmlformats.org/officeDocument/2006/relationships/image" Target="../media/image60.jpeg"/><Relationship Id="rId9" Type="http://schemas.openxmlformats.org/officeDocument/2006/relationships/image" Target="../media/image6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gif"/><Relationship Id="rId3" Type="http://schemas.openxmlformats.org/officeDocument/2006/relationships/audio" Target="../media/audio2.wav"/><Relationship Id="rId7" Type="http://schemas.openxmlformats.org/officeDocument/2006/relationships/image" Target="../media/image7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gif"/><Relationship Id="rId3" Type="http://schemas.openxmlformats.org/officeDocument/2006/relationships/audio" Target="../media/audio2.wav"/><Relationship Id="rId7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audio" Target="../media/audio2.wav"/><Relationship Id="rId7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audio" Target="../media/audio1.wav"/><Relationship Id="rId7" Type="http://schemas.openxmlformats.org/officeDocument/2006/relationships/image" Target="../media/image2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audio" Target="../media/audio2.wav"/><Relationship Id="rId7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21.jpeg"/><Relationship Id="rId4" Type="http://schemas.openxmlformats.org/officeDocument/2006/relationships/image" Target="../media/image29.jpeg"/><Relationship Id="rId9" Type="http://schemas.openxmlformats.org/officeDocument/2006/relationships/image" Target="../media/image3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audio" Target="../media/audio2.wav"/><Relationship Id="rId7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0.jpeg"/><Relationship Id="rId4" Type="http://schemas.openxmlformats.org/officeDocument/2006/relationships/image" Target="../media/image35.jpeg"/><Relationship Id="rId9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audio" Target="../media/audio1.wav"/><Relationship Id="rId7" Type="http://schemas.openxmlformats.org/officeDocument/2006/relationships/image" Target="../media/image4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3" Type="http://schemas.openxmlformats.org/officeDocument/2006/relationships/audio" Target="../media/audio2.wav"/><Relationship Id="rId7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3.jpeg"/><Relationship Id="rId4" Type="http://schemas.openxmlformats.org/officeDocument/2006/relationships/image" Target="../media/image48.jpeg"/><Relationship Id="rId9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2720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6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Ким </a:t>
            </a:r>
            <a:r>
              <a:rPr lang="ru-RU" sz="6000" b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ордугуй</a:t>
            </a:r>
            <a:r>
              <a:rPr lang="ru-RU" sz="6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?</a:t>
            </a:r>
            <a:r>
              <a:rPr lang="ru-RU" sz="6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  <a:br>
              <a:rPr lang="ru-RU" sz="6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6000" b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Дидактическай</a:t>
            </a:r>
            <a:r>
              <a:rPr lang="ru-RU" sz="6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6000" b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оонньуу</a:t>
            </a:r>
            <a:endParaRPr lang="ru-RU" sz="60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44" y="4500570"/>
            <a:ext cx="8858312" cy="785818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rgbClr val="FFFF00"/>
              </a:solidFill>
            </a:endParaRPr>
          </a:p>
        </p:txBody>
      </p:sp>
      <p:pic>
        <p:nvPicPr>
          <p:cNvPr id="12290" name="Picture 2" descr="http://allforchildren.ru/pictures/smeshar_s/smeshariki08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0"/>
            <a:ext cx="1071570" cy="1285860"/>
          </a:xfrm>
          <a:prstGeom prst="rect">
            <a:avLst/>
          </a:prstGeom>
          <a:noFill/>
        </p:spPr>
      </p:pic>
      <p:pic>
        <p:nvPicPr>
          <p:cNvPr id="12292" name="Picture 4" descr="http://allforchildren.ru/pictures/smeshar_s/smeshariki08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14290"/>
            <a:ext cx="1143001" cy="1214422"/>
          </a:xfrm>
          <a:prstGeom prst="rect">
            <a:avLst/>
          </a:prstGeom>
          <a:noFill/>
        </p:spPr>
      </p:pic>
      <p:pic>
        <p:nvPicPr>
          <p:cNvPr id="12294" name="Picture 6" descr="http://allforchildren.ru/pictures/smeshar_s/smeshariki07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40"/>
            <a:ext cx="857250" cy="1143001"/>
          </a:xfrm>
          <a:prstGeom prst="rect">
            <a:avLst/>
          </a:prstGeom>
          <a:noFill/>
        </p:spPr>
      </p:pic>
      <p:pic>
        <p:nvPicPr>
          <p:cNvPr id="12296" name="Picture 8" descr="http://allforchildren.ru/pictures/smeshar_s/smeshariki06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357562"/>
            <a:ext cx="1000125" cy="1143001"/>
          </a:xfrm>
          <a:prstGeom prst="rect">
            <a:avLst/>
          </a:prstGeom>
          <a:noFill/>
        </p:spPr>
      </p:pic>
      <p:pic>
        <p:nvPicPr>
          <p:cNvPr id="12298" name="Picture 10" descr="http://allforchildren.ru/pictures/smeshar_s/smeshariki043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5714999"/>
            <a:ext cx="1066800" cy="1143001"/>
          </a:xfrm>
          <a:prstGeom prst="rect">
            <a:avLst/>
          </a:prstGeom>
          <a:noFill/>
        </p:spPr>
      </p:pic>
      <p:pic>
        <p:nvPicPr>
          <p:cNvPr id="12300" name="Picture 12" descr="http://allforchildren.ru/pictures/smeshar_s/smeshariki017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00958" y="5500702"/>
            <a:ext cx="1428750" cy="1143008"/>
          </a:xfrm>
          <a:prstGeom prst="rect">
            <a:avLst/>
          </a:prstGeom>
          <a:noFill/>
        </p:spPr>
      </p:pic>
      <p:pic>
        <p:nvPicPr>
          <p:cNvPr id="12302" name="Picture 14" descr="http://allforchildren.ru/pictures/smeshar_s/smeshariki025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5429264"/>
            <a:ext cx="1181100" cy="1143001"/>
          </a:xfrm>
          <a:prstGeom prst="rect">
            <a:avLst/>
          </a:prstGeom>
          <a:noFill/>
        </p:spPr>
      </p:pic>
      <p:pic>
        <p:nvPicPr>
          <p:cNvPr id="12304" name="Picture 16" descr="http://allforchildren.ru/pictures/smeshar_s/smeshariki054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86182" y="3143248"/>
            <a:ext cx="1143000" cy="1143001"/>
          </a:xfrm>
          <a:prstGeom prst="rect">
            <a:avLst/>
          </a:prstGeom>
          <a:noFill/>
        </p:spPr>
      </p:pic>
      <p:pic>
        <p:nvPicPr>
          <p:cNvPr id="12306" name="Picture 18" descr="http://allforchildren.ru/pictures/smeshar_s/smeshariki056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29575" y="0"/>
            <a:ext cx="1114425" cy="1143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im2-tub-ru.yandex.net/i?id=306268345-71-72&amp;n=21"/>
          <p:cNvPicPr>
            <a:picLocks noChangeAspect="1" noChangeArrowheads="1"/>
          </p:cNvPicPr>
          <p:nvPr/>
        </p:nvPicPr>
        <p:blipFill>
          <a:blip r:embed="rId4"/>
          <a:srcRect b="28046"/>
          <a:stretch>
            <a:fillRect/>
          </a:stretch>
        </p:blipFill>
        <p:spPr bwMode="auto">
          <a:xfrm>
            <a:off x="5643570" y="4214818"/>
            <a:ext cx="1438277" cy="1282932"/>
          </a:xfrm>
          <a:prstGeom prst="rect">
            <a:avLst/>
          </a:prstGeom>
          <a:noFill/>
        </p:spPr>
      </p:pic>
      <p:pic>
        <p:nvPicPr>
          <p:cNvPr id="4" name="Рисунок 3" descr="Картинка 59 из 1471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57166"/>
            <a:ext cx="3862387" cy="3071834"/>
          </a:xfrm>
          <a:prstGeom prst="rect">
            <a:avLst/>
          </a:prstGeom>
          <a:noFill/>
        </p:spPr>
      </p:pic>
      <p:pic>
        <p:nvPicPr>
          <p:cNvPr id="3" name="Рисунок 2" descr="Картинка 35 из 14715"/>
          <p:cNvPicPr/>
          <p:nvPr/>
        </p:nvPicPr>
        <p:blipFill>
          <a:blip r:embed="rId6"/>
          <a:srcRect b="5262"/>
          <a:stretch>
            <a:fillRect/>
          </a:stretch>
        </p:blipFill>
        <p:spPr bwMode="auto">
          <a:xfrm>
            <a:off x="285720" y="357166"/>
            <a:ext cx="3810000" cy="3071834"/>
          </a:xfrm>
          <a:prstGeom prst="rect">
            <a:avLst/>
          </a:prstGeom>
          <a:noFill/>
        </p:spPr>
      </p:pic>
      <p:pic>
        <p:nvPicPr>
          <p:cNvPr id="5" name="Рисунок 4" descr="Картинка 1 из 1539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643314"/>
            <a:ext cx="3857652" cy="3013076"/>
          </a:xfrm>
          <a:prstGeom prst="rect">
            <a:avLst/>
          </a:prstGeom>
          <a:noFill/>
        </p:spPr>
      </p:pic>
      <p:pic>
        <p:nvPicPr>
          <p:cNvPr id="6" name="Рисунок 5" descr="Картинка 6 из 15370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6" y="3643314"/>
            <a:ext cx="3810000" cy="2995614"/>
          </a:xfrm>
          <a:prstGeom prst="rect">
            <a:avLst/>
          </a:prstGeom>
          <a:noFill/>
        </p:spPr>
      </p:pic>
      <p:pic>
        <p:nvPicPr>
          <p:cNvPr id="8" name="Picture 4" descr="http://allforchildren.ru/pictures/smeshar_s/smeshariki089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285784" y="-285776"/>
            <a:ext cx="1143001" cy="1214422"/>
          </a:xfrm>
          <a:prstGeom prst="rect">
            <a:avLst/>
          </a:prstGeom>
          <a:noFill/>
        </p:spPr>
      </p:pic>
      <p:pic>
        <p:nvPicPr>
          <p:cNvPr id="43010" name="Picture 2" descr="http://im4-tub-ru.yandex.net/i?id=492665494-20-72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43900" y="0"/>
            <a:ext cx="100010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im5-tub-ru.yandex.net/i?id=272401034-38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000504"/>
            <a:ext cx="1438275" cy="1428750"/>
          </a:xfrm>
          <a:prstGeom prst="rect">
            <a:avLst/>
          </a:prstGeom>
          <a:noFill/>
        </p:spPr>
      </p:pic>
      <p:pic>
        <p:nvPicPr>
          <p:cNvPr id="3074" name="Picture 2" descr="C:\Admin\фотографии\Мои рисунки\фото 001.jpg"/>
          <p:cNvPicPr>
            <a:picLocks noChangeAspect="1" noChangeArrowheads="1"/>
          </p:cNvPicPr>
          <p:nvPr/>
        </p:nvPicPr>
        <p:blipFill>
          <a:blip r:embed="rId5"/>
          <a:srcRect l="22904" t="53924" r="14631" b="3381"/>
          <a:stretch>
            <a:fillRect/>
          </a:stretch>
        </p:blipFill>
        <p:spPr bwMode="auto">
          <a:xfrm rot="5400000">
            <a:off x="4464855" y="3107517"/>
            <a:ext cx="3071810" cy="3857652"/>
          </a:xfrm>
          <a:prstGeom prst="rect">
            <a:avLst/>
          </a:prstGeom>
          <a:noFill/>
        </p:spPr>
      </p:pic>
      <p:pic>
        <p:nvPicPr>
          <p:cNvPr id="3" name="Рисунок 2" descr="Картинка 96 из 3959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500042"/>
            <a:ext cx="3786182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а 317 из 53758"/>
          <p:cNvPicPr/>
          <p:nvPr/>
        </p:nvPicPr>
        <p:blipFill>
          <a:blip r:embed="rId7"/>
          <a:srcRect l="5307" r="6249"/>
          <a:stretch>
            <a:fillRect/>
          </a:stretch>
        </p:blipFill>
        <p:spPr bwMode="auto">
          <a:xfrm>
            <a:off x="142844" y="3571876"/>
            <a:ext cx="378618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а 3 из 83348"/>
          <p:cNvPicPr/>
          <p:nvPr/>
        </p:nvPicPr>
        <p:blipFill>
          <a:blip r:embed="rId8"/>
          <a:srcRect l="5094" t="2427" r="10426" b="7766"/>
          <a:stretch>
            <a:fillRect/>
          </a:stretch>
        </p:blipFill>
        <p:spPr bwMode="auto">
          <a:xfrm>
            <a:off x="4286248" y="357166"/>
            <a:ext cx="38576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://allforchildren.ru/pictures/smeshar_s/smeshariki012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85852" cy="1357298"/>
          </a:xfrm>
          <a:prstGeom prst="rect">
            <a:avLst/>
          </a:prstGeom>
          <a:noFill/>
        </p:spPr>
      </p:pic>
      <p:pic>
        <p:nvPicPr>
          <p:cNvPr id="8" name="Picture 2" descr="http://allforchildren.ru/pictures/smeshar_s/smeshariki001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15272" y="5500702"/>
            <a:ext cx="1428728" cy="1357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http://t1.gstatic.com/images?q=tbn:ANd9GcTYiyCghSa-7UbSeCkovaXqJaQN3JlHtKgjGzBf_oitygBbP1H4KpxyTfTl"/>
          <p:cNvPicPr>
            <a:picLocks noChangeAspect="1" noChangeArrowheads="1"/>
          </p:cNvPicPr>
          <p:nvPr/>
        </p:nvPicPr>
        <p:blipFill>
          <a:blip r:embed="rId11"/>
          <a:srcRect l="51724" t="56021"/>
          <a:stretch>
            <a:fillRect/>
          </a:stretch>
        </p:blipFill>
        <p:spPr bwMode="auto">
          <a:xfrm>
            <a:off x="8143868" y="0"/>
            <a:ext cx="1000132" cy="100010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Admin\фотографии\Мои рисунки\фото.jpg"/>
          <p:cNvPicPr>
            <a:picLocks noChangeAspect="1" noChangeArrowheads="1"/>
          </p:cNvPicPr>
          <p:nvPr/>
        </p:nvPicPr>
        <p:blipFill>
          <a:blip r:embed="rId4"/>
          <a:srcRect l="6349" t="4066" r="8282" b="54259"/>
          <a:stretch>
            <a:fillRect/>
          </a:stretch>
        </p:blipFill>
        <p:spPr bwMode="auto">
          <a:xfrm>
            <a:off x="0" y="0"/>
            <a:ext cx="4143404" cy="3214686"/>
          </a:xfrm>
          <a:prstGeom prst="rect">
            <a:avLst/>
          </a:prstGeom>
          <a:noFill/>
        </p:spPr>
      </p:pic>
      <p:pic>
        <p:nvPicPr>
          <p:cNvPr id="3076" name="Picture 4" descr="http://im4-tub-ru.yandex.net/i?id=453591715-60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18"/>
            <a:ext cx="1276350" cy="1428750"/>
          </a:xfrm>
          <a:prstGeom prst="rect">
            <a:avLst/>
          </a:prstGeom>
          <a:noFill/>
        </p:spPr>
      </p:pic>
      <p:pic>
        <p:nvPicPr>
          <p:cNvPr id="4098" name="Picture 2" descr="C:\Admin\фотографии\Мои рисунки\фото.jpg"/>
          <p:cNvPicPr>
            <a:picLocks noChangeAspect="1" noChangeArrowheads="1"/>
          </p:cNvPicPr>
          <p:nvPr/>
        </p:nvPicPr>
        <p:blipFill>
          <a:blip r:embed="rId4"/>
          <a:srcRect l="5359" t="51917" r="7105" b="6296"/>
          <a:stretch>
            <a:fillRect/>
          </a:stretch>
        </p:blipFill>
        <p:spPr bwMode="auto">
          <a:xfrm>
            <a:off x="0" y="3643314"/>
            <a:ext cx="4143404" cy="3214686"/>
          </a:xfrm>
          <a:prstGeom prst="rect">
            <a:avLst/>
          </a:prstGeom>
          <a:noFill/>
        </p:spPr>
      </p:pic>
      <p:pic>
        <p:nvPicPr>
          <p:cNvPr id="4102" name="Picture 6" descr="C:\Admin\фотографии\Мои рисунки\фото 002.jpg"/>
          <p:cNvPicPr>
            <a:picLocks noChangeAspect="1" noChangeArrowheads="1"/>
          </p:cNvPicPr>
          <p:nvPr/>
        </p:nvPicPr>
        <p:blipFill>
          <a:blip r:embed="rId6"/>
          <a:srcRect l="4989" t="52692" r="8044" b="6423"/>
          <a:stretch>
            <a:fillRect/>
          </a:stretch>
        </p:blipFill>
        <p:spPr bwMode="auto">
          <a:xfrm>
            <a:off x="4357686" y="3643314"/>
            <a:ext cx="3786214" cy="3214686"/>
          </a:xfrm>
          <a:prstGeom prst="rect">
            <a:avLst/>
          </a:prstGeom>
          <a:noFill/>
        </p:spPr>
      </p:pic>
      <p:pic>
        <p:nvPicPr>
          <p:cNvPr id="3078" name="Picture 6" descr="http://im6-tub-ru.yandex.net/i?id=135369719-70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96264" y="0"/>
            <a:ext cx="3747636" cy="3214686"/>
          </a:xfrm>
          <a:prstGeom prst="rect">
            <a:avLst/>
          </a:prstGeom>
          <a:noFill/>
        </p:spPr>
      </p:pic>
      <p:pic>
        <p:nvPicPr>
          <p:cNvPr id="3074" name="Picture 2" descr="http://allforchildren.ru/pictures/smeshar_s/smeshariki008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40" y="2643182"/>
            <a:ext cx="1857388" cy="1643074"/>
          </a:xfrm>
          <a:prstGeom prst="rect">
            <a:avLst/>
          </a:prstGeom>
          <a:noFill/>
        </p:spPr>
      </p:pic>
      <p:sp>
        <p:nvSpPr>
          <p:cNvPr id="3080" name="AutoShape 8" descr="data:image/jpeg;base64,/9j/4AAQSkZJRgABAQAAAQABAAD/2wCEAAkGBhQSERUUExQVFRUWGBgXGBUWFxgaHBYaGRwXFBgYFxocHCYeGB4jGhkWHy8gJCcpLCwsGB8xNTAqNSYrLCkBCQoKDgwOGg8PGjAkHyQsLCkvMC8sLCwsLSwsLCwsLCwtKi8sLCwsLCwsLCksLCosLTQsLCwsLCwsLCwsLCwsLP/AABEIARAAuQMBIgACEQEDEQH/xAAcAAABBQEBAQAAAAAAAAAAAAAGAQIDBAUABwj/xABIEAABAwIEAwUFAwcKBgMBAAABAgMRAAQFEiExQVFhBhMicYEHFDKRoSNSsTNCU2LB0fAVJDRygpKisuHxJUNjc8LSF0WTFv/EABsBAAIDAQEBAAAAAAAAAAAAAAMEAgUGAQAH/8QANhEAAQQBAwEGBAUDBAMAAAAAAQACAxEEEiExQQUTIlFhcTKBkbEUocHR4SPw8UJSY5IVJGL/2gAMAwEAAhEDEQA/APZ7u2zCBz1NJatEJKSNefOqzV+TtPqKtLuQEyTHGaqY2Y75fxLDvVehC8HXss26tIVOwjnx9aqpuprl3veOEFQCZ0keQ/jzpzOFkcIE7c541nZZHPkvEG1m/L+F6WEx88q5auJXCYkAgk8K1FuBIkkDjWdbsZONOu7VNwkQR/W38wK0eMZWREuAL/JcYQSA4qd62C8pkxIOh09edTq2OsdeVMLJCMqTlgQDAMelDqrp5Lq2wQ4fiIIiYA2E0TIyBABqafFtt5/dGig1kkFaLb7ilZZzQQSR04Vrg1VtVJKAqIMQdCmI4QdqYbs5wAnQgyr5VDCiOO0l79V/boEJ508q7NVrllSohWXUH+OVc4ySUkKI4wOPnVgCn/isELzmghZ967AykTNZdrhKVmFcSTpy5UQe7DNmOp/CmizSCCBWbyeyZ5skTOILb466fdHZMWNpqcwwEJygmBprUD4KRMaD60qrqUqlJ0kRz4aGm2TmZMK1I5/T6VZyTxuIgZtY29K/v8kIg8lRWN2hRUdBETPA/wAcanvrkIEnp660L4pdpU6VIBHBWohUHp5UTW7vepCklOU77z5dKXwcjWHQAix1HX1pMywaA1x4KlQ5ImkzRT3ABrVW7ukwoZoIEzy86sJHaBulK1HZclQid9OHHyqtb4oHHCkfCACD1qC1tJyK0UkSRI2B5VcRhKMwUUpkdB57VXxumkDSwV5hGqNtg7lX1mU9emh9Kod67+t8h++qGO4g8MyWk+FIErAMgnSE8zHLasT+VFfpXP7g/wDaoZuQ0vAtwry2tHjxHPbqsIpVoISJ5CpGgrJ4tDr6cNKeswdK5pwEjNpy9KcEQDqv0rokWnoFCm2QnKmATGkjXmatFsxt6VP3QmYp4FMx4zWbAUpuN8qnbJzDxCOhp8pbSNkgadKshNMW0Dv9aMIy1u3K5Qu05JmmC2SFlceIgAnoKGu1nbpuyUllttVxdOCW7Zv4o+8s7No6n98Cr1xi98B3zqMPajVFuc7yvNZMI9D6GhT5EMIuZwHX/AUS4N6o9xvH7e2EvvNtD9ZQBPknc+goec9ptmT9kXnzwDLK1fUgCsnC+wlqycxQXnNy6+e8UTz10+lbw00G3Lh8qoZu3I9X9Nt/kgOl8lUHtCujJThj2WdCt1pCiOeU6jypHPaNcj/6u5I6ONE+ieNXKSl//PTf7R+a53pVZPtctkR7yxd2usS6wrKP7SZFb9l2iZu0ZrR9p3Y+FQMajdPxD1isysLEOx7K3O+azW1wJh9iEq1++n4Vjz1601F28x/hlbp9Ruu97exXo7fXeob0ZUqInWJjeNpHWgG07e3FitLeJpC2SQlN80DlHLv29Sg9Rp50crcS82FtuApUJSpJBSoHlG9XEr2yQF8Pi22TDT5Kg5hrCWzE+NMAnXr6ax8quYFbhLSTEEjXrGk+dZy24VlUYj6VuMpAQMpnTQ1S9lSmedziwN0iqHN9UUyucKJTL1jMk6kdRvUBbEEGIiPPzpzala5uZiKa4Nat5HB3ipAcNJsJWlAaDQDSpHXCEEpAJ310qsdTA3p9klQT4jm+gobH6gWj2sdFwOIduFaspyJzbwJqbuxyFVWrmVEaiI1Ox8qsZ6eic3SBzWyKbBVBljKSZJkk6/sqRTQkEjUcatuJHHSoUJzTB2MUAsa0hnVDa0tGymbdHOor27KADEyY3/DnSM2YSoqG5jXyqdTQO4FGe2R0ZDTR81Jh3tybbuEiSI6dKFe2/bVVspu2tkB28fnu0E+FtI3dd5JHLjB5Vc7ddqRh9op0AKdUQ2w3+kdVolMbkDc9BQt2X7PKYC3rhXe3j/iedO86Q2jkhOggcuQACmZmDChBcbd09T5qMjw1S9nuzgts61qL1y6cz1wr4nDyH3UDgkch6bVdXVg5pnzPL3myUmTaQ00in1RxTEVMgFLDr0zIayEpjiQpQmek7VGNpc7S1cVuuqhhWOtXBWlOZLiIztOIKFonYlJ4HgRIrRqT2uYdLhRXqXUtJS0JeTHWgpJSoBSSIKVAEEHcEHQihZDbuDq762lyxmXrU+IsgmVOsHeBuUn/AGK6WKdw82TGfbeOo81Jri07LZs7hm5bDzSg4hxIKVD116Hp0qBd8UKShsE8SJnXl5caELXDhYLcKHEt2jniLZMJbckDwdFSdOHyglOFKBBQoHQag8+VXeRkukdrxWeVkc770raAMI1OK2GW1RK4k8BsOlVcQGxmOEc6usklIzbxrSLbE61aZON38Ghp56nlADtLrVK1Qeep3qymNuW/41XKlBegERvx+VRNoJUQCQN/PhSWv8IGRsbe9IWrWSVpNrGtR+89Kz7u2VGbMSRyG1Uu+VzPzoOR2u6B2h7CPpuuaqW5iC4TE77VHaXJEJyyKmXaqUnxQVcwIqyG9Ipn8DkSZnfhxaKFe3kUzqAbSVDgNOJqFi3CZjSTJoY9qONLt8Oc7o/bPlNu1zzunLp1CM59Kv2k6fEhmkKWD6sUvjfL/o1upTdm3wUoaLuDzkjTyH3dSsVUwfDE2zDTCPhbQEecbn1Mn1q5XzztDKOTMX9OB7JF7tRtdSV1dSKiurqGcZ7cobcLFs0u7uBuhvRLf/cc2T5fOKFe1vbG/tm863rZhxUZLdtHeqInVSlr0Ea6xBIirGDs2aUgbC+L5+nKkGEotx0hN/YFOji1PNqjdTQbKyDzAXlI5E9amxG4y4jaJSTLjdwFgcUICVpJ8lkx/WNAPZuxxd54Xq1tBRbyoNwPzDB8KEDwA89CZO81u4dfO2tw5cYk2SpYDablnxsstzmyFAGdsFWpUQZq4k7MljYD8WlpG3JJv7Wo97Hq0Bwv3R0/cpQAVqCQVJSJMSpRhKR1J0FS0JsuqxF5lxKSmzZWHUqUINy6mQgpSdQ2kkmT8R4aaFYrPTw91TSfF1Hl6e66RS6lBpK6l+Fxdc2yXEKQsBSVCCDxH7Ks4EjuUIZlSgkAJUdzHP8AH0NQA1ldp7YlkOoKw5bq79GQxJQDIIiFSnNpT2JmPbOxt0LTDKpGRdIUBBMzrwFOuHQBJ6VHgWKIurdp9vVDiAoevDpB09KvFsVvBE4jlMbKoEzrUYFWFgBUdJ/ZUCnk5SoGYn1jT8aXlAaLceFAt6qZkTXfyej7g+VOtLhKkgjjU80aNkUrA7Yr1LlmoGXTBzCNTFWTVN50Eabfto0jtO9qd0EvvoJIB2NA3ap/3jErRiZTbJXdL5ZiO7aB66lXrRYhkAmNJPCg7BV95c3j33n+7Sf1WgED61UZuU9kDj8vqly46d1t0tdSViEuuoL7S427c3CrG0UUZR/Obgbtg/8AKQfvn6ehgtvrsNNOOHUNoUsjmEgqj6UHdgrMps0OK/KXBU+s8y4SR/hy/M0/igRsdORZFAe56/JSG266+fZwy0CWW5USENNjVTzqtBMaqM6k+g4Chfst2VVcYm+u9IdVb5e84p74/wDL5ENwoQNJTyo47C4cL7EXL1Yli0JYt52U7u66B0mAeo4isn2WeK1ecVqty5dUsncnw7/M/Oth2fimGLvH7vduT+iDmvMWOXDk7fVZntU7aPWykW7BLalozrcHxQSUhKDw+EyRrt1rI9m/ba5du027y1PNuJUPtPEUkJKpk6kGCCk6a0e9rOxTF+lPeZkLR8LiImDqUkHQidenzqDsp7P2LFRWgqccIKc640B3CQNp4nWrEOGmlVsycZuLorxV5dfO1Zwz+ZXKWBPu1wT3I4MugZlNDklY8SRwIIooW4EglRAA3JMAeZOgoI9p90WrHvEGFoeZUg8QoKJBHXf0mquH9njfIbub903GdKVoZTKGWwoSBlGqjrufrVDmdkDIm7wGgefdW/ZkcmZGD14R9b3SHBKFpWOaVBQ+YNS0GudkWkHPafzV4Dwra0Sr9V1HwrTz0nrRL2exEv2zbqk5VqELT91aSUrT6KBqmzuyjjU5psH6pzIxHwHdXK6akKaYU1SyROabCXG2yzvZbcd177ZEyLa4JbHJp4d6keQOb50cNXAVMGYJBrzm0WLbG2VbJvmVNL5FxmFN+pTpXo6GgNq+kYkzpoWSDqN/f/KbYQWoWxrGXMykADwgypJOgO/lwrsGbCm/yh0gZdgmeHWa2zhSAFDLOecx4metUBg+UqDZyhW4Ou2sjlVFk4s2svf4rvZPmaF0fdAV6q7Z2YSqRrpx4Vfih22C1ryZyI5zrHOtju3ebfyP76a7Pnb3ZDIyBaXfAGbWrV1njwRNUrJuc07zv+71mp7PEAsExAHGrDJEaAgeUU2ImZMrMhj7FHbp5IXRZi0KTmURCRr8hJnlQR2FOaybX+kK1/3lq/dR52kdy2dyreGXT5whRoF7BNZcNtR/0h9ST+2q7tqMRwCjyf3QJuFv0lLSVkUssftiojD7sjfuHf8AIawW773fCku/o7VBHn3acv8AiIoqxqw7+3eZ/SNrR6qSUj6kV5vi973mAL4KbQ2ytOxSttxptSSOB0+tXGGwSxtZ/wAgv2KI0X9V6t7LsI93wq1T+cpvvVHiVO/aa+igPShHELT+SsQcC4FneuFxteyWXz8bauCQrcHbSOBr1LDkANNgbBCQPIAAUzE8KauGlNPNpcbWIUhQkH9xHAjUVvKtFmhbMwsdwUIzTHnkpSVKISkalSiAAOZJ0FRL9j6Ef0e+vmEcG0u5kJ6JChMeZprXsZYWsKu7m7uwkyG3XIRPVKRP1FQ0KiHYp1bv2Qoyz/LNyTl/4dZ51qcVID7oSYSP1Rv5TMZhWj2JP/D7X/tJ/bW77TMRRaWCbK1SlDt1/N2WkAJCUqgOKAGgASSJ5rHWq1jZpaaQ2n4UJSgeSRA/CuuoClsOyoBEKbwNlZbGtV+xrhU3cHh71cZfLMP25qW6vUstrcWYShJUfJImm9g2imxZUqQpwKdVO8uKKx/hIqk7XcGw79Su9qHYBENMVTs1MUqayb3ClSFDHtAaULVNw2PtLR1u4THJBhY/ukn0r0qyvUutIcR8K0hafJQBH40MPMhaSlWqVApI5giD9DVb2VvrOHJZWfFbOO25PGG1EJ/wkVpewsi4XR+R+6NE7akXJUoq4ZYHnxpVNU2zZyAAEnz1PzqytNXbWam2eUa7G4VBt1Pe6akiCR0NXYqsiyAWVAQI2/E1Pk60ritlY13eAcn6Kby3akMW1ytuCNieI0kf70TsuqKZUAD0Mio12CA3kjw8qjtyQgJMiCQJ3IG30ilsDEkwvC51gj5A9f4R5pGyCwFmdpX1KtLoAEfYvRPH7NVDXY8j3C2jbukfhRjijJUw8kbqbcA8ykgUDdhnc2H23RsA+YkH8KU7YaTCLPX90hMb4RBmp1RilBrKEJZPrz32i9n3EN3D9unMh5BTctDmNUXCRzSQM3Ma8yPQa6mMXJdjyB438x5rrTRtL7L+0yLzDmFJUCttCWnUzqlaAE6+YAUD1ouryu47KrYfN1hy0275+Nsj7F8bwtI+E/rJ4/OtNv2nPNQLrDbpJ2K2Mr6J6ZSDFbvF7RgyG211HyPKba8OXoNZPaXtOxYsKeuFhKBsPzlq4JQPzlH/AFMCg679o95cApscPdSTp315DSU9ck5l/Og7Gezzzdzb3uI3HvIClByUfZW8j7MpTsEZ9zlAmCaMcuEPEeoWeimCC4C1oYO2/e3SsSu05CU5LZj9C1rqf1lAn5k6SACWml4BOckZYnNOkbzO0UPv3t1d/Z2ja2W1aKu3U5AE8Syg+Jao2Og/EdklYwanmgrwvixY6J/lMxJXv9x7k3qy2pKrtfCAZSwD95RGvKOho5SmBA0HIcPKqGCYI1aMpaZTCRqSdVLUd1rPFR5/uq/WG7Szvxcm3wjj91nMiczP1FdXUtJVYl10VndgXcl7iTG32rT4HMOo8R8swNaVYuBv5MeUk6B6xBH6xbdP4Amr7sF3/sFvmEWLlHZQrMIIgTpxNMXigGkazBHL99W84mq9xZBWuxmZGlaTKZkBl45363+icsFKpxecQPDBk/KNKkplq7MicxSYkj+JqzTkfibZUNJBTVKgTVVlzODoRBO+k+VWlKFQBw15/K4btNUI4V592aZ7lVxa/oHlAD9RfjbPyNek974Zrzjt4fc7tm+A+ycHu9xHL4mlnqNR6Acaru0MfvoS1vPIUHtsLaFLSBVLNYY2lU6upJpQagQvJaSuqJ18JSVKISkCSSYAA4k8K81pPC8paRaAQQQCCIIOoI4gjjTLe4StIUlQUlQkKSZBHMEVj9qe1rVkiVeN1QPdsJ1W4eGg1Snmr5SdKLFDJJIGMG66ASaCG+xPZG3U5dKWgqLN282hsqJbQlJSpGVuY0njNegk15b7L+2QUt4XAyG5fK0OxDanFAS1OyTERznnv6lVh2s2Zs9SX0ry+XzU5A691UxTEkW7LjzhhDaSo8zGwHUmAOpp2GvLW02pxIQtSQpSAZykics9NqGlXScQvi0CFW1mpKnNRDr8nImOKEQongVDpRdSk0QhYGkeI7n0HQfqfkokUupKWkpRRXUO3Su7xvDlx+URcsz/AGc4/E0RUP4/b5r7CzMZbpX1bUr/AMPrVt2M7TmN9b+ynH8S9EVaDOF6yBE/6U9p4KkAzBg1LlpgaAkgcZ0rdaaO3zTgACclsU6Krt3qSsoBkjfptU81JpaeFzVao51FRn4dI50lyspAI4b9RUyxB01qncsLWRA02qmz3PjhOgEuPFcrt2Vatl5gTz/ZVXF8KbuWVsupzIWIUOPQg8CDBB5ius+KTOkxv6ipjcQoAA8deHrUsLJ72Brn88H3XtO688w+4dsXk2V2ZEfza4OiXUCAEK5OJkCPLoSSRWrjGHNXjRafQFoOo5gjZST+aRzoLvn3sMj3jM7azAuQCpTXIPgTpwzjp5VWdodna3d5APcfslns6hb9OAqK1uEuIC0KC0KEhSTII5g1LWadYNFBTXXAkFSiAAJJJgAcyTtQpib6r8hu2KSygyt0zkWofChOnjA+IxptRW62FAggEEQQRII5EHeh/GO1CWHBbstF17KDkSQlLaeBWrZPQD91O4QJd/TbbvyHqpsaXGmjdDTt8+f5nZudywwMjlyACtxcytLYOiQCTqPnzz8QwxNs2rugt26uCGULcUVuLW54fiOwAJOkcJrXs1+7sEv5G/GtUJMyVKKgB95RnYdKuf8A8nc+6P3/AHS1XRbU3aW4HiYbWcincvF4oKlRwEDfbbYsTWCgN+vqtEGw4sA2/qH8kI4FhyRhTiVbEPLzdUzlWn1QCDRPhmNXGKNMWtoshSmkG8ugDDAKQFISdJdUZ2/eUxYV2EvLxpLHdqsbRICFKeH2ziRuEt/mSdyrnx2r1fs5gbFmwGLdIQhBM8STxUs7lR5n8ABRJceOVzXSDcGwlMt0b9Ab/pFWvPOzmCtWmJ37DCcraG7MAbyS2okkncmZPrRZXiie0zrmIP3aFvJU+4soKYyFtByIQpJPj8IGnTSj/CO3yFQm4AaJiHBm7szzkZmjOkK0/WrOdsdnyvlMzBY/NJyYkpb3gFj7e6LK6uSZ218qjdukJSVKUlKU/EoqACfMkwPWs0GOJoBIqSh/GV/8SwlM7vvK3+60Y/E1hY/7R83gsfH964KFKQngA0iJdUT0gdeAIHC5cfad8t/UqfWuHGiNUkJB+zE7J0PStN2T2ZLG8TybV06/wrDFwnyOF7XxfVfUuamBwHSh72eY6u9w5l5yc6gpKlRGcoUUZx/Wia3mrcJkgRJk9a1Ru9l2vNOSwNdKky00uCadmrwroo0qoNTs7Vj2F/KfFwGv760LW+SskJmBxquxsyGXTR3PA6/RSMTmk2OFymMpJHEzUCn05svGNqtAqzGYywPOonlJB4cqIWNY3w7C1B4PRNDBGppGFhRKY01BzDQgjrvUttdhWm/WrIbFTYwGiw7LoAHKC7/2UWuYuWq3rJzUzbrIRPVoyiOggVmOYRjFvt7rfI5ybd0+Y1b/AN69AvHYHpTGHpE8DwqM8cEztMjQf781wsB3IQGMZux+Uwy6Sf1FMuD5pVWS7gl87crdYtO6DqUBSrlaBCkSkHKhRURljTmOFerPrTlJOnGajSqRpqOdLR4UGO/VGN/deYDGdbNkHdn+wiGHA/cuG5uB8JKYbZ/7SOB/WOvlRlZvAyBqZqk8wsxBjX57/KrdiwEzpBo8b3l/Gy4HlxOpWnFDy/1qnfOIZZdckJSlC1lWwEJJJPyqe5twsQrntPLWhP2vKUnBrrJ91CT0QXG0r/wk05Vu3C6C66Xi2CtA2rQIkZZgjjJP40+7SlEKU6tA21USn1BB671bZACBl+HKIPCI0PyqqlXvKw3bte8uAzoPAjqtZ8KRQdVEk8L6FP3EGI3WW2Gjc/xuquEKddSptVy6q3QspbQFqSCeJIBEAToNta0HOz7SQFBtJKDnymSlZTrC0zCp2k86gxG1cw91SHylwrQH1lkGGsxLeUzEgwIIpt32gUJa7l0KhIJWnKUd5GQ5TqZkRtvUPip0fB3VLE/AGJwNRu9t/l6Ky4EO6AuKEAmPCgBWoByxrwgbUx23S20sIASMqttNYOtbSMIW2lDbjTjUAArUnwaaSVplMdSaqYzb9wS2oEuqAytp8RObRO3AmKG2drjpBTuFkYzcYuc4F1c9Rtx5r2f2eWiW8Ls0piO4bOnEqGdR9SSa2rt/Iknpw3+VZPYjD129hbMOH7RtpKVdDGo9Jj0rbUkVYE2NlijvwqzbYWQuNY0ncT04VYy1wietOqDA3ou2eqE1sKQE5tCRJHLhW3hbYQneZ1kClvGklcq10io7doJBCZI5Hh61m8TA/CZJcBY6b7j/ACmZcgSMrqrjzu8Vlr61YKVAiSAmDM1RuXRIynSj9oZgibqd9Eo4K2wAIjTpWkXITJ5VlWxSlClqUIGqlEwAAJJJOwAoOuPbYxmULe1urptGinmm/APKdY6mKewXF0WvYWvA9Sj1LucSOI9acSNKxOyvbO1xFJVbLOZOi2ljKtHUp5dRIrXuLFSo1I14GjOa8dLK84nolgKnj/EVIBTrW1CNuJJPWplM1JkRqzypH0UAXw06c/4imlPKs/GMSLRAyyTJBn01FR4G8taZUtJA4RKpOviPCkzlM77uev2Ru4d3fedFr2rZ1MkyePDyoI9tt/lw73dP5S7daZQBufEFq8x4QP7Qo9YGleXdrFG57QW7ShLdnbl6OHeLMA+n2f8Adp97xBCX+QtAc7a05v2dWKYBZzARopx0p8Onwlcddq1ru6Ys7dSyEtMtj4UAAcglKRoVE6AcSauGvLO3jV8lLbr4ZcUXQlllvvFAEgklKQBmVAiVSfFp0xmM1+bKGzSbep+yXZ43APOyoWts5f3qUuDx3Cw88P0TDUZW/wDKnzNaHbxgi8uY+IoYeR5oTA8/E39aLewvZhVs2p14D3h6CuDIbSPgaB6ceZ8hVD2mWZQhF2Ez3SVNrjfKohSFdQHBB6OTVrHnsdmiJvwgaR7/ANilZx5UX4kf7AC35EVf6orwvEA+y28nZxCV/wB4AkfsrE7ftgWyHAAFIfYOYQCE5439RpWX7MsQcCFWzra0ZUpeRmSQAlwyUhWxGY5k9FEcK1/aApIw97MQB4NTrH2iPrVV3Jx84N/+tvYquDiwlo4K9Ib+LSpX25EfWsPCA6HAV7KbSdNttCRz04VtIuASQDJG4rXROE0Za4VuRumXtEZAu1WQhSVyQVSOFW+86H5V3fpkCdTP03qShYuKIQ5sb7F30K8518hZjjoSQFcTpVu2TrUayBwn9tKLkJFS1NiJc87KNA8KdaUmdqzbbDQpJk+In5camcVIzAwajZlM7xzFVWVIyXIYJI7bvv03H1UtII9V5/2yd96vP5LaKu7SEPXbgVGUAhSGtBqVCNDzSfzSKtYr2js8NbSha0tACEMoEqjoga/2jE86C8N7RvOrfFmkKvL19a1uqEpt2k+FBJ4wDpw1GhJAou7OdhmLU96qX7lWq7h3xKJO+WZyD69aVzmwxkNdYYOGjk+ZPkEq877oNv8AFrm4u2b3D8OfQ42qS8sZBcI2yLToFCNJzEx5CDQe164a1vMLuWm/znGz3gT1PhAHzohpahF266IBjWeEepv6rglpaeDdoG7xtD1stLjRkEjcH7pTuCORrZQa8kxfA3bFZvcOlK0nM9bD8ncIHxQn81cSdN+Gu/o3ZrtG1fWyLhlUpUNRxQrihXIj+N60uHkx5LO8YfceSYDw4bK85ZIKioiSRlk8uQ5VBZYWhpRySAYlJ1GnEcamcfOYCCZnXgKgeIazurWAhKcyirRKQkEknyFELIy+w3cHlTc94FdCpcTxRu3ZW88sIbQCpSjwA/E8ABuSBXh9nf3r929jKGlFhZ7sW/8AzHLdICc6BsSkpCo4nNGgrSvsQd7QPx4m8MZXtsq6WnnyH+UfrHwnLbYSAlIAAAAA0AA0AA6VUdq9psh/otAcTz7eXv8AZLvfWyxML7a2Vxoi4QFcUOHu1DmClUajpNbiCCJBkcCP2GqGJdnra4/LMNOdVIGb+98X1rFX7O2UHNaOv2a/+k4Sg/1kLJBHSRWbrFfw4tPqLH1G/wCSB4Siuo7i3S4lSFpCkqBSpJEgg6EEUKlnGGtErsrkc1pW0o+YT4Zpn8o4zH9Es/8A9j/714YZu2yN/wC1Lun1RayylCEoSISkBKQNgAIAHpQT29vEPP2liVCHHm1OjkCQlAPImVH0FSC2xl8w4u1tW9iWsyl+hJMeik1UvOzLLF1YMt5nLh25Q4t1xUrKW9VHkB0/V4xVhgY7GZDS54c703+ZKk0br2QvcNqrKRExoSdx+2p3GuNUr98iIBn/AG41pZXHqj6S5SW7QC8x4/jtWnNYtitS5nXyIPPiP40rW7qvQNDAQ0dbXbPVU7p0ASTER+6og2V7HQbU91AIhQk8jUqHAhJP0pTIx2ZPhk+HlcY5wdsuTZqynxAHnE/TShPtNjT1mw8twgx9k34dXFuAhEQeEkkchvRV70TqKCu37hevsLa/MC3n1idy2gZPqT86I5kTY9QJGkXzzSKJdIIobqt2I7NCztglQHer1cO+vBM8kjTzk8aIaQmumsPNI6Z5e7kqvJvdLS0lR3FwlCSpRCUpBUpR2AGpJoQBJoLiV+4S2krWoJSkEqUTASBuSeFeZYD2suGb64dwq1duLR7VaFJKEFwfEttWyZ5dTptWsnDl4uoOvFSLFKpbYBIL+Uxnc4xP7hzJuyylKQlICUpEJSBASBwAGwq6gyB2bdeJ55HQfufsiB2hYFt7cmkaXlndWyxIPgzpnkCcp+lCPbb2jPYs61YWrbjDL6gFKcTlW6mZmODYgnQmY9K9Rmgm5bKu0LRVsmzUUf3lpP8AmNW0HbZmDvBRDSefJEEtoswvDUW7KGWhlQ2kJSP2nmSZJ6mrVJXVkHuL3Fx5KXS0uWkTTqk1oIXQm0lKaShlcXE0O9mbdL+NXTxEm1aQ0g/dK9VR1+Meprdu7lLbanFmEoSVKPIJEn8Koeyi0X7s7dOaKu3lOxyTJSn/AMj5RWh7DiOp0nkKRYhvaMVKWVb6R6026jIZ2849ael4HUHp8txSd4VIVIKdYE+cA1pWAOPN2mHO3oqrh14hA1MEkcR5cAB9ONavvAqpYNhQkkKMg6GY47knjV3uxypoAjhcOpVEyE+I686atoLG8/h8qnuLILEEAg8DUVhhyWU5RvB9etJdy4ENPw1XKIAKvqoQiNBQtj2HLXiVs6n8m0w8FGeKyAAPxorKaF+2OKqtHbVUAsuuFp1R/NKoLZB4ahXnFI5bZe6c2Icj8lAAG9SuGkp1cBWMukkuoT7Tve9XLeHpJggPXBHBpJGVBPAqVH+Gi2KFOwye8VeXR+J65WgH/ps/ZoH+anMSmNfMf9I29zx9NypN80TNNBICUgBKQAANgBoAOkVJXV1JEkmyopaFO2lsplxjEG0lRtiUupG6mF6LjqmSr1PKiukNGx5u5eHcjgjzB5XQaKitLtDqEuNqCkLAUlQ2IOxqWg9zDn8NWpdo2p+0WSpdqk+NknUqt+aTxR/uNTCe2tpcaIeShexad+zWDyKVb+k0eXENa4fE38x7joulvktylBpK4mktwopTSV1ZfaTtIzZMl15X9VAjM4r7qR+J2G5qUcbpXBrBZK6N1i+0J5bqG7Bn8rdrCTr8LYIKieh/AKr0G3tUW7TbSSEoQhKEyeCQEj8KC/Z52dfUXMSvEw+/+Sb1llo7aHYkRHGN9VGim7YCuAnnt862AidhY4iaLPJ903GGtIDlUt7gtunxaTqRqDx0q+MQzghIMcSqAP4NUmsPEgHWZ20itBy2KGsqIX0JCdN9+MelI9nsyGu8m3fmfZWE74X/AA8/Qe6lsGFqVnBAHhESDI4kkaf7VsRWZ2eCu7OYAGdvFoBpx4fxrWrFaiKJrQXDrulHeR6KpcXwTw4im++g+dUrx3hVJu48Ua7elV8mW5rqQXyAbK2tpzxHNoTpHCqXa/s0b2weYBhxSczauTiCFoM8JIieRNW2nDWpZnwxU8bSXWvM4pef9jsaVc2qFLEOpGR1J0IWnQyOE7+p5VtzU+KOJaWoqUlLYEydIOsyTpER9aicTFYfK2ne2q3PshyR6d1ydxQv7OP6CJ3D1wD594qidBoV9nq4auWj8TN3cJI81ZwfIyaNELxpAPNv6oQ4KKq6upaRUUldXV1eXl1Z+K9nba5/LsNunbMpIzDyUPEPnWhXE1NkjmG2Gj6L10hQ9gA3/Rbu7tx9xLudA8kr/fT/AOTMSTom7YWObjMK9cs0T0kU4M6U/HR9wCpaihV7DsWVom7tUdQySfSQRWV2O7F95javeXjem3YS44pweFLqz9mgJkiAmVAbTw0oj7UdpxapShCe9uXSEsMDUrUdASBskcTxiOZBL2E7LqsrY96oLuXlF24c+84rgP1Ujwj1Ok1pOxxK65XNAb0oAX/CPHZ3W3eoUUwmNxv51SdY5jWr6LmVEQY014elTuARrtVs+JstkFTdHvay2mADP1qQqbAJUAQNdRTbo66DTrVO9uITG3y/bp86UDxEaCjdLWw55CgcgAGm0fWKtzQ9gN6Seh6pPP7oArfmrGKUSCwph1rBuV66jzqJswZqUrUpXCNZHHhTbkZUkjXkJ3O8fSs+xwm8cZsIQaS6k5DObmBI2p+LhxLYLYVmSQQUxpzzDiDXWeIJKQRpJCYV4SlR0ykHUGdIq7nSD41AQJIJAHmek+lOxw20gGiUzG/Q4XvSGbBpN28vv8hCkqSWlT4gRlIAoYxm6ucGWA8ldxh5MIfGrjA2CHOYHAnfgZ0r0ljDrcqUoBClZ1ayCQrcjTiOVSvXDawtC8pTllQVBSUGQc06Eb9K9FgMEZjnANm79f3RslzZjbRtSGMPxFt9sOMrStCtlJMjyPI9DqKFLl/3DFC4sxb34Skq4N3CBlTm5BSePMnlV3FPZcWHi7hN0m3cX4jauKzNODiQNSB6EDgRQ/i/awFo2uMWq2A4PC+142lRqlxtQnUbiCrrxFVp7JfjvOnxMdsfMD9a5Vf3Zb7L0aurzrsp7QW2lC0un0OJGjN2D4XE8A7OqFDbxevAn0RCwQCCCDqCDIPkeNUGVhyYz9Lht0PmhOaQlpa6kpRRXU006awca7b2dtIW8lS+DTXjWo8AAnb1Io0UMkrqY0ldAJW5Q3jna+HPdbNIuLxegQNUNc1vK2ATvE+ccYrHDsTxM+JBw60O5V/SHE8gNMk9Y/tUf9nOyNtYt5LdsJmMyzqtZHFatz5bDgK02F2JRD8j6fujNi80P9j+wrdotT7q/eL1X5R9WsE7paB+BPDmRyGlFzj/AANM91CVKKdCTJ/1qpdhRVoduHpVxJI6Nv7Irb6qdLms03ELo5YSYJ3024VADU7D4EzvGlV2RkjT3evST1UmC+Qql01mSiVHwwZH50cxVG9c3nUaRE6a9K1XI4a1m3Q4RqTp6a0CS3gFh329lG6Ol3CZg0DnPAQvQdMwFbnfHrWbYpjTUkRuAI9Btz+VaXf09H4RSjahRYKC9tAN+M12J4dmT4VR4VpI+9nEb/mkcDB3Ohq284ryrKxS4dICW0Ecc5UkfSdfWuhsOG0921MNHeOobJ13ZBQKQYJlUxrnBGVZ8oTp0pl7h6lhSoCiT4YTqnOA0QSTqkAqVHlymslGMPKVCcubadNYnaTFEOD3SiIUhQ21JSR9P3VHFzWzP0i/oizYr4huQubwo582eCDmIyjcpDemuhCQADyrm8FAy5l6pR3ZgRKQEwInTxJn1NX3nxzqs2o5jMRptv61YmQNNDdA5UDeFKSB9pMJSnROuiQg5ZUQmQOAnXc1EcCS82EOBJblz7NaAfC4ZjUxI1AMbRtvWqydfSnvGBpvy50UEndcsUhb/wCKsLzFfubUqSUEeLLB4hMwFfrCDWOr2NNtGbO8vLUHXu0uZ0DyBg/MmjFpbikqB8GpA48Z/wBK02xG/wA6iHiTYjb1XAQ4WvNXOwWLN/k8Ubc/71skaeYzSaiX2JxU6v4ohtI3DDAn0JymvUFiqrdpClGSZjQ7cNqE/Fiu2sF+wUaAPCAWfY2h3W7vr25TvkU5kT6gSfkRRRgPYWwsjNvbNoV98ypfLRayVD0IogAqu8x4goTImBw+VH3YPCFPZddJUYyGNdf31KpRCetVm1L7szAVBjlptNZV1jpUgBPhVsr/AEqvnyosYl7ybI49vJFijdKNlrKWBVNTmqj61A2k5UgzoBvSOMZgRrqKC6dz2ggJZ3xEKyrxRBB61GtMU+3tsqYHAVYtkBwAxEHX9oquzMFuUA0AB53+nKJE8tO6prkDzrNu7kHQiZ2Fat8jXpWc5YhWs7cf40qQx+48DOP74Q3O1HxJMIdERtxgCI8961co51TsrLIknxKV5CfIDarWRz9EfmmnWAgbD7rjGGt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data:image/jpeg;base64,/9j/4AAQSkZJRgABAQAAAQABAAD/2wCEAAkGBhQSERUUExQVFRUWGBgXGBUWFxgaHBYaGRwXFBgYFxocHCYeGB4jGhkWHy8gJCcpLCwsGB8xNTAqNSYrLCkBCQoKDgwOGg8PGjAkHyQsLCkvMC8sLCwsLSwsLCwsLCwtKi8sLCwsLCwsLCksLCosLTQsLCwsLCwsLCwsLCwsLP/AABEIARAAuQMBIgACEQEDEQH/xAAcAAABBQEBAQAAAAAAAAAAAAAGAQIDBAUABwj/xABIEAABAwIEAwUFAwcKBgMBAAABAgMRAAQFEiExQVFhBhMicYEHFDKRoSNSsTNCU2LB0fAVJDRygpKisuHxJUNjc8LSF0WTFv/EABsBAAIDAQEBAAAAAAAAAAAAAAMEAgUGAQAH/8QANhEAAQQBAwEGBAUDBAMAAAAAAQACAxEEEiExQQUTIlFhcTKBkbEUocHR4SPw8UJSY5IVJGL/2gAMAwEAAhEDEQA/APZ7u2zCBz1NJatEJKSNefOqzV+TtPqKtLuQEyTHGaqY2Y75fxLDvVehC8HXss26tIVOwjnx9aqpuprl3veOEFQCZ0keQ/jzpzOFkcIE7c541nZZHPkvEG1m/L+F6WEx88q5auJXCYkAgk8K1FuBIkkDjWdbsZONOu7VNwkQR/W38wK0eMZWREuAL/JcYQSA4qd62C8pkxIOh09edTq2OsdeVMLJCMqTlgQDAMelDqrp5Lq2wQ4fiIIiYA2E0TIyBABqafFtt5/dGig1kkFaLb7ilZZzQQSR04Vrg1VtVJKAqIMQdCmI4QdqYbs5wAnQgyr5VDCiOO0l79V/boEJ508q7NVrllSohWXUH+OVc4ySUkKI4wOPnVgCn/isELzmghZ967AykTNZdrhKVmFcSTpy5UQe7DNmOp/CmizSCCBWbyeyZ5skTOILb466fdHZMWNpqcwwEJygmBprUD4KRMaD60qrqUqlJ0kRz4aGm2TmZMK1I5/T6VZyTxuIgZtY29K/v8kIg8lRWN2hRUdBETPA/wAcanvrkIEnp660L4pdpU6VIBHBWohUHp5UTW7vepCklOU77z5dKXwcjWHQAix1HX1pMywaA1x4KlQ5ImkzRT3ABrVW7ukwoZoIEzy86sJHaBulK1HZclQid9OHHyqtb4oHHCkfCACD1qC1tJyK0UkSRI2B5VcRhKMwUUpkdB57VXxumkDSwV5hGqNtg7lX1mU9emh9Kod67+t8h++qGO4g8MyWk+FIErAMgnSE8zHLasT+VFfpXP7g/wDaoZuQ0vAtwry2tHjxHPbqsIpVoISJ5CpGgrJ4tDr6cNKeswdK5pwEjNpy9KcEQDqv0rokWnoFCm2QnKmATGkjXmatFsxt6VP3QmYp4FMx4zWbAUpuN8qnbJzDxCOhp8pbSNkgadKshNMW0Dv9aMIy1u3K5Qu05JmmC2SFlceIgAnoKGu1nbpuyUllttVxdOCW7Zv4o+8s7No6n98Cr1xi98B3zqMPajVFuc7yvNZMI9D6GhT5EMIuZwHX/AUS4N6o9xvH7e2EvvNtD9ZQBPknc+goec9ptmT9kXnzwDLK1fUgCsnC+wlqycxQXnNy6+e8UTz10+lbw00G3Lh8qoZu3I9X9Nt/kgOl8lUHtCujJThj2WdCt1pCiOeU6jypHPaNcj/6u5I6ONE+ieNXKSl//PTf7R+a53pVZPtctkR7yxd2usS6wrKP7SZFb9l2iZu0ZrR9p3Y+FQMajdPxD1isysLEOx7K3O+azW1wJh9iEq1++n4Vjz1601F28x/hlbp9Ruu97exXo7fXeob0ZUqInWJjeNpHWgG07e3FitLeJpC2SQlN80DlHLv29Sg9Rp50crcS82FtuApUJSpJBSoHlG9XEr2yQF8Pi22TDT5Kg5hrCWzE+NMAnXr6ax8quYFbhLSTEEjXrGk+dZy24VlUYj6VuMpAQMpnTQ1S9lSmedziwN0iqHN9UUyucKJTL1jMk6kdRvUBbEEGIiPPzpzala5uZiKa4Nat5HB3ipAcNJsJWlAaDQDSpHXCEEpAJ310qsdTA3p9klQT4jm+gobH6gWj2sdFwOIduFaspyJzbwJqbuxyFVWrmVEaiI1Ox8qsZ6eic3SBzWyKbBVBljKSZJkk6/sqRTQkEjUcatuJHHSoUJzTB2MUAsa0hnVDa0tGymbdHOor27KADEyY3/DnSM2YSoqG5jXyqdTQO4FGe2R0ZDTR81Jh3tybbuEiSI6dKFe2/bVVspu2tkB28fnu0E+FtI3dd5JHLjB5Vc7ddqRh9op0AKdUQ2w3+kdVolMbkDc9BQt2X7PKYC3rhXe3j/iedO86Q2jkhOggcuQACmZmDChBcbd09T5qMjw1S9nuzgts61qL1y6cz1wr4nDyH3UDgkch6bVdXVg5pnzPL3myUmTaQ00in1RxTEVMgFLDr0zIayEpjiQpQmek7VGNpc7S1cVuuqhhWOtXBWlOZLiIztOIKFonYlJ4HgRIrRqT2uYdLhRXqXUtJS0JeTHWgpJSoBSSIKVAEEHcEHQihZDbuDq762lyxmXrU+IsgmVOsHeBuUn/AGK6WKdw82TGfbeOo81Jri07LZs7hm5bDzSg4hxIKVD116Hp0qBd8UKShsE8SJnXl5caELXDhYLcKHEt2jniLZMJbckDwdFSdOHyglOFKBBQoHQag8+VXeRkukdrxWeVkc770raAMI1OK2GW1RK4k8BsOlVcQGxmOEc6usklIzbxrSLbE61aZON38Ghp56nlADtLrVK1Qeep3qymNuW/41XKlBegERvx+VRNoJUQCQN/PhSWv8IGRsbe9IWrWSVpNrGtR+89Kz7u2VGbMSRyG1Uu+VzPzoOR2u6B2h7CPpuuaqW5iC4TE77VHaXJEJyyKmXaqUnxQVcwIqyG9Ipn8DkSZnfhxaKFe3kUzqAbSVDgNOJqFi3CZjSTJoY9qONLt8Oc7o/bPlNu1zzunLp1CM59Kv2k6fEhmkKWD6sUvjfL/o1upTdm3wUoaLuDzkjTyH3dSsVUwfDE2zDTCPhbQEecbn1Mn1q5XzztDKOTMX9OB7JF7tRtdSV1dSKiurqGcZ7cobcLFs0u7uBuhvRLf/cc2T5fOKFe1vbG/tm863rZhxUZLdtHeqInVSlr0Ea6xBIirGDs2aUgbC+L5+nKkGEotx0hN/YFOji1PNqjdTQbKyDzAXlI5E9amxG4y4jaJSTLjdwFgcUICVpJ8lkx/WNAPZuxxd54Xq1tBRbyoNwPzDB8KEDwA89CZO81u4dfO2tw5cYk2SpYDablnxsstzmyFAGdsFWpUQZq4k7MljYD8WlpG3JJv7Wo97Hq0Bwv3R0/cpQAVqCQVJSJMSpRhKR1J0FS0JsuqxF5lxKSmzZWHUqUINy6mQgpSdQ2kkmT8R4aaFYrPTw91TSfF1Hl6e66RS6lBpK6l+Fxdc2yXEKQsBSVCCDxH7Ks4EjuUIZlSgkAJUdzHP8AH0NQA1ldp7YlkOoKw5bq79GQxJQDIIiFSnNpT2JmPbOxt0LTDKpGRdIUBBMzrwFOuHQBJ6VHgWKIurdp9vVDiAoevDpB09KvFsVvBE4jlMbKoEzrUYFWFgBUdJ/ZUCnk5SoGYn1jT8aXlAaLceFAt6qZkTXfyej7g+VOtLhKkgjjU80aNkUrA7Yr1LlmoGXTBzCNTFWTVN50Eabfto0jtO9qd0EvvoJIB2NA3ap/3jErRiZTbJXdL5ZiO7aB66lXrRYhkAmNJPCg7BV95c3j33n+7Sf1WgED61UZuU9kDj8vqly46d1t0tdSViEuuoL7S427c3CrG0UUZR/Obgbtg/8AKQfvn6ehgtvrsNNOOHUNoUsjmEgqj6UHdgrMps0OK/KXBU+s8y4SR/hy/M0/igRsdORZFAe56/JSG266+fZwy0CWW5USENNjVTzqtBMaqM6k+g4Chfst2VVcYm+u9IdVb5e84p74/wDL5ENwoQNJTyo47C4cL7EXL1Yli0JYt52U7u66B0mAeo4isn2WeK1ecVqty5dUsncnw7/M/Oth2fimGLvH7vduT+iDmvMWOXDk7fVZntU7aPWykW7BLalozrcHxQSUhKDw+EyRrt1rI9m/ba5du027y1PNuJUPtPEUkJKpk6kGCCk6a0e9rOxTF+lPeZkLR8LiImDqUkHQidenzqDsp7P2LFRWgqccIKc640B3CQNp4nWrEOGmlVsycZuLorxV5dfO1Zwz+ZXKWBPu1wT3I4MugZlNDklY8SRwIIooW4EglRAA3JMAeZOgoI9p90WrHvEGFoeZUg8QoKJBHXf0mquH9njfIbub903GdKVoZTKGWwoSBlGqjrufrVDmdkDIm7wGgefdW/ZkcmZGD14R9b3SHBKFpWOaVBQ+YNS0GudkWkHPafzV4Dwra0Sr9V1HwrTz0nrRL2exEv2zbqk5VqELT91aSUrT6KBqmzuyjjU5psH6pzIxHwHdXK6akKaYU1SyROabCXG2yzvZbcd177ZEyLa4JbHJp4d6keQOb50cNXAVMGYJBrzm0WLbG2VbJvmVNL5FxmFN+pTpXo6GgNq+kYkzpoWSDqN/f/KbYQWoWxrGXMykADwgypJOgO/lwrsGbCm/yh0gZdgmeHWa2zhSAFDLOecx4metUBg+UqDZyhW4Ou2sjlVFk4s2svf4rvZPmaF0fdAV6q7Z2YSqRrpx4Vfih22C1ryZyI5zrHOtju3ebfyP76a7Pnb3ZDIyBaXfAGbWrV1njwRNUrJuc07zv+71mp7PEAsExAHGrDJEaAgeUU2ImZMrMhj7FHbp5IXRZi0KTmURCRr8hJnlQR2FOaybX+kK1/3lq/dR52kdy2dyreGXT5whRoF7BNZcNtR/0h9ST+2q7tqMRwCjyf3QJuFv0lLSVkUssftiojD7sjfuHf8AIawW773fCku/o7VBHn3acv8AiIoqxqw7+3eZ/SNrR6qSUj6kV5vi973mAL4KbQ2ytOxSttxptSSOB0+tXGGwSxtZ/wAgv2KI0X9V6t7LsI93wq1T+cpvvVHiVO/aa+igPShHELT+SsQcC4FneuFxteyWXz8bauCQrcHbSOBr1LDkANNgbBCQPIAAUzE8KauGlNPNpcbWIUhQkH9xHAjUVvKtFmhbMwsdwUIzTHnkpSVKISkalSiAAOZJ0FRL9j6Ef0e+vmEcG0u5kJ6JChMeZprXsZYWsKu7m7uwkyG3XIRPVKRP1FQ0KiHYp1bv2Qoyz/LNyTl/4dZ51qcVID7oSYSP1Rv5TMZhWj2JP/D7X/tJ/bW77TMRRaWCbK1SlDt1/N2WkAJCUqgOKAGgASSJ5rHWq1jZpaaQ2n4UJSgeSRA/CuuoClsOyoBEKbwNlZbGtV+xrhU3cHh71cZfLMP25qW6vUstrcWYShJUfJImm9g2imxZUqQpwKdVO8uKKx/hIqk7XcGw79Su9qHYBENMVTs1MUqayb3ClSFDHtAaULVNw2PtLR1u4THJBhY/ukn0r0qyvUutIcR8K0hafJQBH40MPMhaSlWqVApI5giD9DVb2VvrOHJZWfFbOO25PGG1EJ/wkVpewsi4XR+R+6NE7akXJUoq4ZYHnxpVNU2zZyAAEnz1PzqytNXbWam2eUa7G4VBt1Pe6akiCR0NXYqsiyAWVAQI2/E1Pk60ritlY13eAcn6Kby3akMW1ytuCNieI0kf70TsuqKZUAD0Mio12CA3kjw8qjtyQgJMiCQJ3IG30ilsDEkwvC51gj5A9f4R5pGyCwFmdpX1KtLoAEfYvRPH7NVDXY8j3C2jbukfhRjijJUw8kbqbcA8ykgUDdhnc2H23RsA+YkH8KU7YaTCLPX90hMb4RBmp1RilBrKEJZPrz32i9n3EN3D9unMh5BTctDmNUXCRzSQM3Ma8yPQa6mMXJdjyB438x5rrTRtL7L+0yLzDmFJUCttCWnUzqlaAE6+YAUD1ouryu47KrYfN1hy0275+Nsj7F8bwtI+E/rJ4/OtNv2nPNQLrDbpJ2K2Mr6J6ZSDFbvF7RgyG211HyPKba8OXoNZPaXtOxYsKeuFhKBsPzlq4JQPzlH/AFMCg679o95cApscPdSTp315DSU9ck5l/Og7Gezzzdzb3uI3HvIClByUfZW8j7MpTsEZ9zlAmCaMcuEPEeoWeimCC4C1oYO2/e3SsSu05CU5LZj9C1rqf1lAn5k6SACWml4BOckZYnNOkbzO0UPv3t1d/Z2ja2W1aKu3U5AE8Syg+Jao2Og/EdklYwanmgrwvixY6J/lMxJXv9x7k3qy2pKrtfCAZSwD95RGvKOho5SmBA0HIcPKqGCYI1aMpaZTCRqSdVLUd1rPFR5/uq/WG7Szvxcm3wjj91nMiczP1FdXUtJVYl10VndgXcl7iTG32rT4HMOo8R8swNaVYuBv5MeUk6B6xBH6xbdP4Amr7sF3/sFvmEWLlHZQrMIIgTpxNMXigGkazBHL99W84mq9xZBWuxmZGlaTKZkBl45363+icsFKpxecQPDBk/KNKkplq7MicxSYkj+JqzTkfibZUNJBTVKgTVVlzODoRBO+k+VWlKFQBw15/K4btNUI4V592aZ7lVxa/oHlAD9RfjbPyNek974Zrzjt4fc7tm+A+ycHu9xHL4mlnqNR6Acaru0MfvoS1vPIUHtsLaFLSBVLNYY2lU6upJpQagQvJaSuqJ18JSVKISkCSSYAA4k8K81pPC8paRaAQQQCCIIOoI4gjjTLe4StIUlQUlQkKSZBHMEVj9qe1rVkiVeN1QPdsJ1W4eGg1Snmr5SdKLFDJJIGMG66ASaCG+xPZG3U5dKWgqLN282hsqJbQlJSpGVuY0njNegk15b7L+2QUt4XAyG5fK0OxDanFAS1OyTERznnv6lVh2s2Zs9SX0ry+XzU5A691UxTEkW7LjzhhDaSo8zGwHUmAOpp2GvLW02pxIQtSQpSAZykics9NqGlXScQvi0CFW1mpKnNRDr8nImOKEQongVDpRdSk0QhYGkeI7n0HQfqfkokUupKWkpRRXUO3Su7xvDlx+URcsz/AGc4/E0RUP4/b5r7CzMZbpX1bUr/AMPrVt2M7TmN9b+ynH8S9EVaDOF6yBE/6U9p4KkAzBg1LlpgaAkgcZ0rdaaO3zTgACclsU6Krt3qSsoBkjfptU81JpaeFzVao51FRn4dI50lyspAI4b9RUyxB01qncsLWRA02qmz3PjhOgEuPFcrt2Vatl5gTz/ZVXF8KbuWVsupzIWIUOPQg8CDBB5ius+KTOkxv6ipjcQoAA8deHrUsLJ72Brn88H3XtO688w+4dsXk2V2ZEfza4OiXUCAEK5OJkCPLoSSRWrjGHNXjRafQFoOo5gjZST+aRzoLvn3sMj3jM7azAuQCpTXIPgTpwzjp5VWdodna3d5APcfslns6hb9OAqK1uEuIC0KC0KEhSTII5g1LWadYNFBTXXAkFSiAAJJJgAcyTtQpib6r8hu2KSygyt0zkWofChOnjA+IxptRW62FAggEEQQRII5EHeh/GO1CWHBbstF17KDkSQlLaeBWrZPQD91O4QJd/TbbvyHqpsaXGmjdDTt8+f5nZudywwMjlyACtxcytLYOiQCTqPnzz8QwxNs2rugt26uCGULcUVuLW54fiOwAJOkcJrXs1+7sEv5G/GtUJMyVKKgB95RnYdKuf8A8nc+6P3/AHS1XRbU3aW4HiYbWcincvF4oKlRwEDfbbYsTWCgN+vqtEGw4sA2/qH8kI4FhyRhTiVbEPLzdUzlWn1QCDRPhmNXGKNMWtoshSmkG8ugDDAKQFISdJdUZ2/eUxYV2EvLxpLHdqsbRICFKeH2ziRuEt/mSdyrnx2r1fs5gbFmwGLdIQhBM8STxUs7lR5n8ABRJceOVzXSDcGwlMt0b9Ab/pFWvPOzmCtWmJ37DCcraG7MAbyS2okkncmZPrRZXiie0zrmIP3aFvJU+4soKYyFtByIQpJPj8IGnTSj/CO3yFQm4AaJiHBm7szzkZmjOkK0/WrOdsdnyvlMzBY/NJyYkpb3gFj7e6LK6uSZ218qjdukJSVKUlKU/EoqACfMkwPWs0GOJoBIqSh/GV/8SwlM7vvK3+60Y/E1hY/7R83gsfH964KFKQngA0iJdUT0gdeAIHC5cfad8t/UqfWuHGiNUkJB+zE7J0PStN2T2ZLG8TybV06/wrDFwnyOF7XxfVfUuamBwHSh72eY6u9w5l5yc6gpKlRGcoUUZx/Wia3mrcJkgRJk9a1Ru9l2vNOSwNdKky00uCadmrwroo0qoNTs7Vj2F/KfFwGv760LW+SskJmBxquxsyGXTR3PA6/RSMTmk2OFymMpJHEzUCn05svGNqtAqzGYywPOonlJB4cqIWNY3w7C1B4PRNDBGppGFhRKY01BzDQgjrvUttdhWm/WrIbFTYwGiw7LoAHKC7/2UWuYuWq3rJzUzbrIRPVoyiOggVmOYRjFvt7rfI5ybd0+Y1b/AN69AvHYHpTGHpE8DwqM8cEztMjQf781wsB3IQGMZux+Uwy6Sf1FMuD5pVWS7gl87crdYtO6DqUBSrlaBCkSkHKhRURljTmOFerPrTlJOnGajSqRpqOdLR4UGO/VGN/deYDGdbNkHdn+wiGHA/cuG5uB8JKYbZ/7SOB/WOvlRlZvAyBqZqk8wsxBjX57/KrdiwEzpBo8b3l/Gy4HlxOpWnFDy/1qnfOIZZdckJSlC1lWwEJJJPyqe5twsQrntPLWhP2vKUnBrrJ91CT0QXG0r/wk05Vu3C6C66Xi2CtA2rQIkZZgjjJP40+7SlEKU6tA21USn1BB671bZACBl+HKIPCI0PyqqlXvKw3bte8uAzoPAjqtZ8KRQdVEk8L6FP3EGI3WW2Gjc/xuquEKddSptVy6q3QspbQFqSCeJIBEAToNta0HOz7SQFBtJKDnymSlZTrC0zCp2k86gxG1cw91SHylwrQH1lkGGsxLeUzEgwIIpt32gUJa7l0KhIJWnKUd5GQ5TqZkRtvUPip0fB3VLE/AGJwNRu9t/l6Ky4EO6AuKEAmPCgBWoByxrwgbUx23S20sIASMqttNYOtbSMIW2lDbjTjUAArUnwaaSVplMdSaqYzb9wS2oEuqAytp8RObRO3AmKG2drjpBTuFkYzcYuc4F1c9Rtx5r2f2eWiW8Ls0piO4bOnEqGdR9SSa2rt/Iknpw3+VZPYjD129hbMOH7RtpKVdDGo9Jj0rbUkVYE2NlijvwqzbYWQuNY0ncT04VYy1wietOqDA3ou2eqE1sKQE5tCRJHLhW3hbYQneZ1kClvGklcq10io7doJBCZI5Hh61m8TA/CZJcBY6b7j/ACmZcgSMrqrjzu8Vlr61YKVAiSAmDM1RuXRIynSj9oZgibqd9Eo4K2wAIjTpWkXITJ5VlWxSlClqUIGqlEwAAJJJOwAoOuPbYxmULe1urptGinmm/APKdY6mKewXF0WvYWvA9Sj1LucSOI9acSNKxOyvbO1xFJVbLOZOi2ljKtHUp5dRIrXuLFSo1I14GjOa8dLK84nolgKnj/EVIBTrW1CNuJJPWplM1JkRqzypH0UAXw06c/4imlPKs/GMSLRAyyTJBn01FR4G8taZUtJA4RKpOviPCkzlM77uev2Ru4d3fedFr2rZ1MkyePDyoI9tt/lw73dP5S7daZQBufEFq8x4QP7Qo9YGleXdrFG57QW7ShLdnbl6OHeLMA+n2f8Adp97xBCX+QtAc7a05v2dWKYBZzARopx0p8Onwlcddq1ru6Ys7dSyEtMtj4UAAcglKRoVE6AcSauGvLO3jV8lLbr4ZcUXQlllvvFAEgklKQBmVAiVSfFp0xmM1+bKGzSbep+yXZ43APOyoWts5f3qUuDx3Cw88P0TDUZW/wDKnzNaHbxgi8uY+IoYeR5oTA8/E39aLewvZhVs2p14D3h6CuDIbSPgaB6ceZ8hVD2mWZQhF2Ez3SVNrjfKohSFdQHBB6OTVrHnsdmiJvwgaR7/ANilZx5UX4kf7AC35EVf6orwvEA+y28nZxCV/wB4AkfsrE7ftgWyHAAFIfYOYQCE5439RpWX7MsQcCFWzra0ZUpeRmSQAlwyUhWxGY5k9FEcK1/aApIw97MQB4NTrH2iPrVV3Jx84N/+tvYquDiwlo4K9Ib+LSpX25EfWsPCA6HAV7KbSdNttCRz04VtIuASQDJG4rXROE0Za4VuRumXtEZAu1WQhSVyQVSOFW+86H5V3fpkCdTP03qShYuKIQ5sb7F30K8518hZjjoSQFcTpVu2TrUayBwn9tKLkJFS1NiJc87KNA8KdaUmdqzbbDQpJk+In5camcVIzAwajZlM7xzFVWVIyXIYJI7bvv03H1UtII9V5/2yd96vP5LaKu7SEPXbgVGUAhSGtBqVCNDzSfzSKtYr2js8NbSha0tACEMoEqjoga/2jE86C8N7RvOrfFmkKvL19a1uqEpt2k+FBJ4wDpw1GhJAou7OdhmLU96qX7lWq7h3xKJO+WZyD69aVzmwxkNdYYOGjk+ZPkEq877oNv8AFrm4u2b3D8OfQ42qS8sZBcI2yLToFCNJzEx5CDQe164a1vMLuWm/znGz3gT1PhAHzohpahF266IBjWeEepv6rglpaeDdoG7xtD1stLjRkEjcH7pTuCORrZQa8kxfA3bFZvcOlK0nM9bD8ncIHxQn81cSdN+Gu/o3ZrtG1fWyLhlUpUNRxQrihXIj+N60uHkx5LO8YfceSYDw4bK85ZIKioiSRlk8uQ5VBZYWhpRySAYlJ1GnEcamcfOYCCZnXgKgeIazurWAhKcyirRKQkEknyFELIy+w3cHlTc94FdCpcTxRu3ZW88sIbQCpSjwA/E8ABuSBXh9nf3r929jKGlFhZ7sW/8AzHLdICc6BsSkpCo4nNGgrSvsQd7QPx4m8MZXtsq6WnnyH+UfrHwnLbYSAlIAAAAA0AA0AA6VUdq9psh/otAcTz7eXv8AZLvfWyxML7a2Vxoi4QFcUOHu1DmClUajpNbiCCJBkcCP2GqGJdnra4/LMNOdVIGb+98X1rFX7O2UHNaOv2a/+k4Sg/1kLJBHSRWbrFfw4tPqLH1G/wCSB4Siuo7i3S4lSFpCkqBSpJEgg6EEUKlnGGtErsrkc1pW0o+YT4Zpn8o4zH9Es/8A9j/714YZu2yN/wC1Lun1RayylCEoSISkBKQNgAIAHpQT29vEPP2liVCHHm1OjkCQlAPImVH0FSC2xl8w4u1tW9iWsyl+hJMeik1UvOzLLF1YMt5nLh25Q4t1xUrKW9VHkB0/V4xVhgY7GZDS54c703+ZKk0br2QvcNqrKRExoSdx+2p3GuNUr98iIBn/AG41pZXHqj6S5SW7QC8x4/jtWnNYtitS5nXyIPPiP40rW7qvQNDAQ0dbXbPVU7p0ASTER+6og2V7HQbU91AIhQk8jUqHAhJP0pTIx2ZPhk+HlcY5wdsuTZqynxAHnE/TShPtNjT1mw8twgx9k34dXFuAhEQeEkkchvRV70TqKCu37hevsLa/MC3n1idy2gZPqT86I5kTY9QJGkXzzSKJdIIobqt2I7NCztglQHer1cO+vBM8kjTzk8aIaQmumsPNI6Z5e7kqvJvdLS0lR3FwlCSpRCUpBUpR2AGpJoQBJoLiV+4S2krWoJSkEqUTASBuSeFeZYD2suGb64dwq1duLR7VaFJKEFwfEttWyZ5dTptWsnDl4uoOvFSLFKpbYBIL+Uxnc4xP7hzJuyylKQlICUpEJSBASBwAGwq6gyB2bdeJ55HQfufsiB2hYFt7cmkaXlndWyxIPgzpnkCcp+lCPbb2jPYs61YWrbjDL6gFKcTlW6mZmODYgnQmY9K9Rmgm5bKu0LRVsmzUUf3lpP8AmNW0HbZmDvBRDSefJEEtoswvDUW7KGWhlQ2kJSP2nmSZJ6mrVJXVkHuL3Fx5KXS0uWkTTqk1oIXQm0lKaShlcXE0O9mbdL+NXTxEm1aQ0g/dK9VR1+Meprdu7lLbanFmEoSVKPIJEn8Koeyi0X7s7dOaKu3lOxyTJSn/AMj5RWh7DiOp0nkKRYhvaMVKWVb6R6026jIZ2849ael4HUHp8txSd4VIVIKdYE+cA1pWAOPN2mHO3oqrh14hA1MEkcR5cAB9ONavvAqpYNhQkkKMg6GY47knjV3uxypoAjhcOpVEyE+I686atoLG8/h8qnuLILEEAg8DUVhhyWU5RvB9etJdy4ENPw1XKIAKvqoQiNBQtj2HLXiVs6n8m0w8FGeKyAAPxorKaF+2OKqtHbVUAsuuFp1R/NKoLZB4ahXnFI5bZe6c2Icj8lAAG9SuGkp1cBWMukkuoT7Tve9XLeHpJggPXBHBpJGVBPAqVH+Gi2KFOwye8VeXR+J65WgH/ps/ZoH+anMSmNfMf9I29zx9NypN80TNNBICUgBKQAANgBoAOkVJXV1JEkmyopaFO2lsplxjEG0lRtiUupG6mF6LjqmSr1PKiukNGx5u5eHcjgjzB5XQaKitLtDqEuNqCkLAUlQ2IOxqWg9zDn8NWpdo2p+0WSpdqk+NknUqt+aTxR/uNTCe2tpcaIeShexad+zWDyKVb+k0eXENa4fE38x7joulvktylBpK4mktwopTSV1ZfaTtIzZMl15X9VAjM4r7qR+J2G5qUcbpXBrBZK6N1i+0J5bqG7Bn8rdrCTr8LYIKieh/AKr0G3tUW7TbSSEoQhKEyeCQEj8KC/Z52dfUXMSvEw+/+Sb1llo7aHYkRHGN9VGim7YCuAnnt862AidhY4iaLPJ903GGtIDlUt7gtunxaTqRqDx0q+MQzghIMcSqAP4NUmsPEgHWZ20itBy2KGsqIX0JCdN9+MelI9nsyGu8m3fmfZWE74X/AA8/Qe6lsGFqVnBAHhESDI4kkaf7VsRWZ2eCu7OYAGdvFoBpx4fxrWrFaiKJrQXDrulHeR6KpcXwTw4im++g+dUrx3hVJu48Ua7elV8mW5rqQXyAbK2tpzxHNoTpHCqXa/s0b2weYBhxSczauTiCFoM8JIieRNW2nDWpZnwxU8bSXWvM4pef9jsaVc2qFLEOpGR1J0IWnQyOE7+p5VtzU+KOJaWoqUlLYEydIOsyTpER9aicTFYfK2ne2q3PshyR6d1ydxQv7OP6CJ3D1wD594qidBoV9nq4auWj8TN3cJI81ZwfIyaNELxpAPNv6oQ4KKq6upaRUUldXV1eXl1Z+K9nba5/LsNunbMpIzDyUPEPnWhXE1NkjmG2Gj6L10hQ9gA3/Rbu7tx9xLudA8kr/fT/AOTMSTom7YWObjMK9cs0T0kU4M6U/HR9wCpaihV7DsWVom7tUdQySfSQRWV2O7F95javeXjem3YS44pweFLqz9mgJkiAmVAbTw0oj7UdpxapShCe9uXSEsMDUrUdASBskcTxiOZBL2E7LqsrY96oLuXlF24c+84rgP1Ujwj1Ok1pOxxK65XNAb0oAX/CPHZ3W3eoUUwmNxv51SdY5jWr6LmVEQY014elTuARrtVs+JstkFTdHvay2mADP1qQqbAJUAQNdRTbo66DTrVO9uITG3y/bp86UDxEaCjdLWw55CgcgAGm0fWKtzQ9gN6Seh6pPP7oArfmrGKUSCwph1rBuV66jzqJswZqUrUpXCNZHHhTbkZUkjXkJ3O8fSs+xwm8cZsIQaS6k5DObmBI2p+LhxLYLYVmSQQUxpzzDiDXWeIJKQRpJCYV4SlR0ykHUGdIq7nSD41AQJIJAHmek+lOxw20gGiUzG/Q4XvSGbBpN28vv8hCkqSWlT4gRlIAoYxm6ucGWA8ldxh5MIfGrjA2CHOYHAnfgZ0r0ljDrcqUoBClZ1ayCQrcjTiOVSvXDawtC8pTllQVBSUGQc06Eb9K9FgMEZjnANm79f3RslzZjbRtSGMPxFt9sOMrStCtlJMjyPI9DqKFLl/3DFC4sxb34Skq4N3CBlTm5BSePMnlV3FPZcWHi7hN0m3cX4jauKzNODiQNSB6EDgRQ/i/awFo2uMWq2A4PC+142lRqlxtQnUbiCrrxFVp7JfjvOnxMdsfMD9a5Vf3Zb7L0aurzrsp7QW2lC0un0OJGjN2D4XE8A7OqFDbxevAn0RCwQCCCDqCDIPkeNUGVhyYz9Lht0PmhOaQlpa6kpRRXU006awca7b2dtIW8lS+DTXjWo8AAnb1Io0UMkrqY0ldAJW5Q3jna+HPdbNIuLxegQNUNc1vK2ATvE+ccYrHDsTxM+JBw60O5V/SHE8gNMk9Y/tUf9nOyNtYt5LdsJmMyzqtZHFatz5bDgK02F2JRD8j6fujNi80P9j+wrdotT7q/eL1X5R9WsE7paB+BPDmRyGlFzj/AANM91CVKKdCTJ/1qpdhRVoduHpVxJI6Nv7Irb6qdLms03ELo5YSYJ3024VADU7D4EzvGlV2RkjT3evST1UmC+Qql01mSiVHwwZH50cxVG9c3nUaRE6a9K1XI4a1m3Q4RqTp6a0CS3gFh329lG6Ol3CZg0DnPAQvQdMwFbnfHrWbYpjTUkRuAI9Btz+VaXf09H4RSjahRYKC9tAN+M12J4dmT4VR4VpI+9nEb/mkcDB3Ohq284ryrKxS4dICW0Ecc5UkfSdfWuhsOG0921MNHeOobJ13ZBQKQYJlUxrnBGVZ8oTp0pl7h6lhSoCiT4YTqnOA0QSTqkAqVHlymslGMPKVCcubadNYnaTFEOD3SiIUhQ21JSR9P3VHFzWzP0i/oizYr4huQubwo582eCDmIyjcpDemuhCQADyrm8FAy5l6pR3ZgRKQEwInTxJn1NX3nxzqs2o5jMRptv61YmQNNDdA5UDeFKSB9pMJSnROuiQg5ZUQmQOAnXc1EcCS82EOBJblz7NaAfC4ZjUxI1AMbRtvWqydfSnvGBpvy50UEndcsUhb/wCKsLzFfubUqSUEeLLB4hMwFfrCDWOr2NNtGbO8vLUHXu0uZ0DyBg/MmjFpbikqB8GpA48Z/wBK02xG/wA6iHiTYjb1XAQ4WvNXOwWLN/k8Ubc/71skaeYzSaiX2JxU6v4ohtI3DDAn0JymvUFiqrdpClGSZjQ7cNqE/Fiu2sF+wUaAPCAWfY2h3W7vr25TvkU5kT6gSfkRRRgPYWwsjNvbNoV98ypfLRayVD0IogAqu8x4goTImBw+VH3YPCFPZddJUYyGNdf31KpRCetVm1L7szAVBjlptNZV1jpUgBPhVsr/AEqvnyosYl7ybI49vJFijdKNlrKWBVNTmqj61A2k5UgzoBvSOMZgRrqKC6dz2ggJZ3xEKyrxRBB61GtMU+3tsqYHAVYtkBwAxEHX9oquzMFuUA0AB53+nKJE8tO6prkDzrNu7kHQiZ2Fat8jXpWc5YhWs7cf40qQx+48DOP74Q3O1HxJMIdERtxgCI8961co51TsrLIknxKV5CfIDarWRz9EfmmnWAgbD7rjGGt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 descr="data:image/jpeg;base64,/9j/4AAQSkZJRgABAQAAAQABAAD/2wCEAAkGBhQSERUUExQVFRUWGBgXGBUWFxgaHBYaGRwXFBgYFxocHCYeGB4jGhkWHy8gJCcpLCwsGB8xNTAqNSYrLCkBCQoKDgwOGg8PGjAkHyQsLCkvMC8sLCwsLSwsLCwsLCwtKi8sLCwsLCwsLCksLCosLTQsLCwsLCwsLCwsLCwsLP/AABEIARAAuQMBIgACEQEDEQH/xAAcAAABBQEBAQAAAAAAAAAAAAAGAQIDBAUABwj/xABIEAABAwIEAwUFAwcKBgMBAAABAgMRAAQFEiExQVFhBhMicYEHFDKRoSNSsTNCU2LB0fAVJDRygpKisuHxJUNjc8LSF0WTFv/EABsBAAIDAQEBAAAAAAAAAAAAAAMEAgUGAQAH/8QANhEAAQQBAwEGBAUDBAMAAAAAAQACAxEEEiExQQUTIlFhcTKBkbEUocHR4SPw8UJSY5IVJGL/2gAMAwEAAhEDEQA/APZ7u2zCBz1NJatEJKSNefOqzV+TtPqKtLuQEyTHGaqY2Y75fxLDvVehC8HXss26tIVOwjnx9aqpuprl3veOEFQCZ0keQ/jzpzOFkcIE7c541nZZHPkvEG1m/L+F6WEx88q5auJXCYkAgk8K1FuBIkkDjWdbsZONOu7VNwkQR/W38wK0eMZWREuAL/JcYQSA4qd62C8pkxIOh09edTq2OsdeVMLJCMqTlgQDAMelDqrp5Lq2wQ4fiIIiYA2E0TIyBABqafFtt5/dGig1kkFaLb7ilZZzQQSR04Vrg1VtVJKAqIMQdCmI4QdqYbs5wAnQgyr5VDCiOO0l79V/boEJ508q7NVrllSohWXUH+OVc4ySUkKI4wOPnVgCn/isELzmghZ967AykTNZdrhKVmFcSTpy5UQe7DNmOp/CmizSCCBWbyeyZ5skTOILb466fdHZMWNpqcwwEJygmBprUD4KRMaD60qrqUqlJ0kRz4aGm2TmZMK1I5/T6VZyTxuIgZtY29K/v8kIg8lRWN2hRUdBETPA/wAcanvrkIEnp660L4pdpU6VIBHBWohUHp5UTW7vepCklOU77z5dKXwcjWHQAix1HX1pMywaA1x4KlQ5ImkzRT3ABrVW7ukwoZoIEzy86sJHaBulK1HZclQid9OHHyqtb4oHHCkfCACD1qC1tJyK0UkSRI2B5VcRhKMwUUpkdB57VXxumkDSwV5hGqNtg7lX1mU9emh9Kod67+t8h++qGO4g8MyWk+FIErAMgnSE8zHLasT+VFfpXP7g/wDaoZuQ0vAtwry2tHjxHPbqsIpVoISJ5CpGgrJ4tDr6cNKeswdK5pwEjNpy9KcEQDqv0rokWnoFCm2QnKmATGkjXmatFsxt6VP3QmYp4FMx4zWbAUpuN8qnbJzDxCOhp8pbSNkgadKshNMW0Dv9aMIy1u3K5Qu05JmmC2SFlceIgAnoKGu1nbpuyUllttVxdOCW7Zv4o+8s7No6n98Cr1xi98B3zqMPajVFuc7yvNZMI9D6GhT5EMIuZwHX/AUS4N6o9xvH7e2EvvNtD9ZQBPknc+goec9ptmT9kXnzwDLK1fUgCsnC+wlqycxQXnNy6+e8UTz10+lbw00G3Lh8qoZu3I9X9Nt/kgOl8lUHtCujJThj2WdCt1pCiOeU6jypHPaNcj/6u5I6ONE+ieNXKSl//PTf7R+a53pVZPtctkR7yxd2usS6wrKP7SZFb9l2iZu0ZrR9p3Y+FQMajdPxD1isysLEOx7K3O+azW1wJh9iEq1++n4Vjz1601F28x/hlbp9Ruu97exXo7fXeob0ZUqInWJjeNpHWgG07e3FitLeJpC2SQlN80DlHLv29Sg9Rp50crcS82FtuApUJSpJBSoHlG9XEr2yQF8Pi22TDT5Kg5hrCWzE+NMAnXr6ax8quYFbhLSTEEjXrGk+dZy24VlUYj6VuMpAQMpnTQ1S9lSmedziwN0iqHN9UUyucKJTL1jMk6kdRvUBbEEGIiPPzpzala5uZiKa4Nat5HB3ipAcNJsJWlAaDQDSpHXCEEpAJ310qsdTA3p9klQT4jm+gobH6gWj2sdFwOIduFaspyJzbwJqbuxyFVWrmVEaiI1Ox8qsZ6eic3SBzWyKbBVBljKSZJkk6/sqRTQkEjUcatuJHHSoUJzTB2MUAsa0hnVDa0tGymbdHOor27KADEyY3/DnSM2YSoqG5jXyqdTQO4FGe2R0ZDTR81Jh3tybbuEiSI6dKFe2/bVVspu2tkB28fnu0E+FtI3dd5JHLjB5Vc7ddqRh9op0AKdUQ2w3+kdVolMbkDc9BQt2X7PKYC3rhXe3j/iedO86Q2jkhOggcuQACmZmDChBcbd09T5qMjw1S9nuzgts61qL1y6cz1wr4nDyH3UDgkch6bVdXVg5pnzPL3myUmTaQ00in1RxTEVMgFLDr0zIayEpjiQpQmek7VGNpc7S1cVuuqhhWOtXBWlOZLiIztOIKFonYlJ4HgRIrRqT2uYdLhRXqXUtJS0JeTHWgpJSoBSSIKVAEEHcEHQihZDbuDq762lyxmXrU+IsgmVOsHeBuUn/AGK6WKdw82TGfbeOo81Jri07LZs7hm5bDzSg4hxIKVD116Hp0qBd8UKShsE8SJnXl5caELXDhYLcKHEt2jniLZMJbckDwdFSdOHyglOFKBBQoHQag8+VXeRkukdrxWeVkc770raAMI1OK2GW1RK4k8BsOlVcQGxmOEc6usklIzbxrSLbE61aZON38Ghp56nlADtLrVK1Qeep3qymNuW/41XKlBegERvx+VRNoJUQCQN/PhSWv8IGRsbe9IWrWSVpNrGtR+89Kz7u2VGbMSRyG1Uu+VzPzoOR2u6B2h7CPpuuaqW5iC4TE77VHaXJEJyyKmXaqUnxQVcwIqyG9Ipn8DkSZnfhxaKFe3kUzqAbSVDgNOJqFi3CZjSTJoY9qONLt8Oc7o/bPlNu1zzunLp1CM59Kv2k6fEhmkKWD6sUvjfL/o1upTdm3wUoaLuDzkjTyH3dSsVUwfDE2zDTCPhbQEecbn1Mn1q5XzztDKOTMX9OB7JF7tRtdSV1dSKiurqGcZ7cobcLFs0u7uBuhvRLf/cc2T5fOKFe1vbG/tm863rZhxUZLdtHeqInVSlr0Ea6xBIirGDs2aUgbC+L5+nKkGEotx0hN/YFOji1PNqjdTQbKyDzAXlI5E9amxG4y4jaJSTLjdwFgcUICVpJ8lkx/WNAPZuxxd54Xq1tBRbyoNwPzDB8KEDwA89CZO81u4dfO2tw5cYk2SpYDablnxsstzmyFAGdsFWpUQZq4k7MljYD8WlpG3JJv7Wo97Hq0Bwv3R0/cpQAVqCQVJSJMSpRhKR1J0FS0JsuqxF5lxKSmzZWHUqUINy6mQgpSdQ2kkmT8R4aaFYrPTw91TSfF1Hl6e66RS6lBpK6l+Fxdc2yXEKQsBSVCCDxH7Ks4EjuUIZlSgkAJUdzHP8AH0NQA1ldp7YlkOoKw5bq79GQxJQDIIiFSnNpT2JmPbOxt0LTDKpGRdIUBBMzrwFOuHQBJ6VHgWKIurdp9vVDiAoevDpB09KvFsVvBE4jlMbKoEzrUYFWFgBUdJ/ZUCnk5SoGYn1jT8aXlAaLceFAt6qZkTXfyej7g+VOtLhKkgjjU80aNkUrA7Yr1LlmoGXTBzCNTFWTVN50Eabfto0jtO9qd0EvvoJIB2NA3ap/3jErRiZTbJXdL5ZiO7aB66lXrRYhkAmNJPCg7BV95c3j33n+7Sf1WgED61UZuU9kDj8vqly46d1t0tdSViEuuoL7S427c3CrG0UUZR/Obgbtg/8AKQfvn6ehgtvrsNNOOHUNoUsjmEgqj6UHdgrMps0OK/KXBU+s8y4SR/hy/M0/igRsdORZFAe56/JSG266+fZwy0CWW5USENNjVTzqtBMaqM6k+g4Chfst2VVcYm+u9IdVb5e84p74/wDL5ENwoQNJTyo47C4cL7EXL1Yli0JYt52U7u66B0mAeo4isn2WeK1ecVqty5dUsncnw7/M/Oth2fimGLvH7vduT+iDmvMWOXDk7fVZntU7aPWykW7BLalozrcHxQSUhKDw+EyRrt1rI9m/ba5du027y1PNuJUPtPEUkJKpk6kGCCk6a0e9rOxTF+lPeZkLR8LiImDqUkHQidenzqDsp7P2LFRWgqccIKc640B3CQNp4nWrEOGmlVsycZuLorxV5dfO1Zwz+ZXKWBPu1wT3I4MugZlNDklY8SRwIIooW4EglRAA3JMAeZOgoI9p90WrHvEGFoeZUg8QoKJBHXf0mquH9njfIbub903GdKVoZTKGWwoSBlGqjrufrVDmdkDIm7wGgefdW/ZkcmZGD14R9b3SHBKFpWOaVBQ+YNS0GudkWkHPafzV4Dwra0Sr9V1HwrTz0nrRL2exEv2zbqk5VqELT91aSUrT6KBqmzuyjjU5psH6pzIxHwHdXK6akKaYU1SyROabCXG2yzvZbcd177ZEyLa4JbHJp4d6keQOb50cNXAVMGYJBrzm0WLbG2VbJvmVNL5FxmFN+pTpXo6GgNq+kYkzpoWSDqN/f/KbYQWoWxrGXMykADwgypJOgO/lwrsGbCm/yh0gZdgmeHWa2zhSAFDLOecx4metUBg+UqDZyhW4Ou2sjlVFk4s2svf4rvZPmaF0fdAV6q7Z2YSqRrpx4Vfih22C1ryZyI5zrHOtju3ebfyP76a7Pnb3ZDIyBaXfAGbWrV1njwRNUrJuc07zv+71mp7PEAsExAHGrDJEaAgeUU2ImZMrMhj7FHbp5IXRZi0KTmURCRr8hJnlQR2FOaybX+kK1/3lq/dR52kdy2dyreGXT5whRoF7BNZcNtR/0h9ST+2q7tqMRwCjyf3QJuFv0lLSVkUssftiojD7sjfuHf8AIawW773fCku/o7VBHn3acv8AiIoqxqw7+3eZ/SNrR6qSUj6kV5vi973mAL4KbQ2ytOxSttxptSSOB0+tXGGwSxtZ/wAgv2KI0X9V6t7LsI93wq1T+cpvvVHiVO/aa+igPShHELT+SsQcC4FneuFxteyWXz8bauCQrcHbSOBr1LDkANNgbBCQPIAAUzE8KauGlNPNpcbWIUhQkH9xHAjUVvKtFmhbMwsdwUIzTHnkpSVKISkalSiAAOZJ0FRL9j6Ef0e+vmEcG0u5kJ6JChMeZprXsZYWsKu7m7uwkyG3XIRPVKRP1FQ0KiHYp1bv2Qoyz/LNyTl/4dZ51qcVID7oSYSP1Rv5TMZhWj2JP/D7X/tJ/bW77TMRRaWCbK1SlDt1/N2WkAJCUqgOKAGgASSJ5rHWq1jZpaaQ2n4UJSgeSRA/CuuoClsOyoBEKbwNlZbGtV+xrhU3cHh71cZfLMP25qW6vUstrcWYShJUfJImm9g2imxZUqQpwKdVO8uKKx/hIqk7XcGw79Su9qHYBENMVTs1MUqayb3ClSFDHtAaULVNw2PtLR1u4THJBhY/ukn0r0qyvUutIcR8K0hafJQBH40MPMhaSlWqVApI5giD9DVb2VvrOHJZWfFbOO25PGG1EJ/wkVpewsi4XR+R+6NE7akXJUoq4ZYHnxpVNU2zZyAAEnz1PzqytNXbWam2eUa7G4VBt1Pe6akiCR0NXYqsiyAWVAQI2/E1Pk60ritlY13eAcn6Kby3akMW1ytuCNieI0kf70TsuqKZUAD0Mio12CA3kjw8qjtyQgJMiCQJ3IG30ilsDEkwvC51gj5A9f4R5pGyCwFmdpX1KtLoAEfYvRPH7NVDXY8j3C2jbukfhRjijJUw8kbqbcA8ykgUDdhnc2H23RsA+YkH8KU7YaTCLPX90hMb4RBmp1RilBrKEJZPrz32i9n3EN3D9unMh5BTctDmNUXCRzSQM3Ma8yPQa6mMXJdjyB438x5rrTRtL7L+0yLzDmFJUCttCWnUzqlaAE6+YAUD1ouryu47KrYfN1hy0275+Nsj7F8bwtI+E/rJ4/OtNv2nPNQLrDbpJ2K2Mr6J6ZSDFbvF7RgyG211HyPKba8OXoNZPaXtOxYsKeuFhKBsPzlq4JQPzlH/AFMCg679o95cApscPdSTp315DSU9ck5l/Og7Gezzzdzb3uI3HvIClByUfZW8j7MpTsEZ9zlAmCaMcuEPEeoWeimCC4C1oYO2/e3SsSu05CU5LZj9C1rqf1lAn5k6SACWml4BOckZYnNOkbzO0UPv3t1d/Z2ja2W1aKu3U5AE8Syg+Jao2Og/EdklYwanmgrwvixY6J/lMxJXv9x7k3qy2pKrtfCAZSwD95RGvKOho5SmBA0HIcPKqGCYI1aMpaZTCRqSdVLUd1rPFR5/uq/WG7Szvxcm3wjj91nMiczP1FdXUtJVYl10VndgXcl7iTG32rT4HMOo8R8swNaVYuBv5MeUk6B6xBH6xbdP4Amr7sF3/sFvmEWLlHZQrMIIgTpxNMXigGkazBHL99W84mq9xZBWuxmZGlaTKZkBl45363+icsFKpxecQPDBk/KNKkplq7MicxSYkj+JqzTkfibZUNJBTVKgTVVlzODoRBO+k+VWlKFQBw15/K4btNUI4V592aZ7lVxa/oHlAD9RfjbPyNek974Zrzjt4fc7tm+A+ycHu9xHL4mlnqNR6Acaru0MfvoS1vPIUHtsLaFLSBVLNYY2lU6upJpQagQvJaSuqJ18JSVKISkCSSYAA4k8K81pPC8paRaAQQQCCIIOoI4gjjTLe4StIUlQUlQkKSZBHMEVj9qe1rVkiVeN1QPdsJ1W4eGg1Snmr5SdKLFDJJIGMG66ASaCG+xPZG3U5dKWgqLN282hsqJbQlJSpGVuY0njNegk15b7L+2QUt4XAyG5fK0OxDanFAS1OyTERznnv6lVh2s2Zs9SX0ry+XzU5A691UxTEkW7LjzhhDaSo8zGwHUmAOpp2GvLW02pxIQtSQpSAZykics9NqGlXScQvi0CFW1mpKnNRDr8nImOKEQongVDpRdSk0QhYGkeI7n0HQfqfkokUupKWkpRRXUO3Su7xvDlx+URcsz/AGc4/E0RUP4/b5r7CzMZbpX1bUr/AMPrVt2M7TmN9b+ynH8S9EVaDOF6yBE/6U9p4KkAzBg1LlpgaAkgcZ0rdaaO3zTgACclsU6Krt3qSsoBkjfptU81JpaeFzVao51FRn4dI50lyspAI4b9RUyxB01qncsLWRA02qmz3PjhOgEuPFcrt2Vatl5gTz/ZVXF8KbuWVsupzIWIUOPQg8CDBB5ius+KTOkxv6ipjcQoAA8deHrUsLJ72Brn88H3XtO688w+4dsXk2V2ZEfza4OiXUCAEK5OJkCPLoSSRWrjGHNXjRafQFoOo5gjZST+aRzoLvn3sMj3jM7azAuQCpTXIPgTpwzjp5VWdodna3d5APcfslns6hb9OAqK1uEuIC0KC0KEhSTII5g1LWadYNFBTXXAkFSiAAJJJgAcyTtQpib6r8hu2KSygyt0zkWofChOnjA+IxptRW62FAggEEQQRII5EHeh/GO1CWHBbstF17KDkSQlLaeBWrZPQD91O4QJd/TbbvyHqpsaXGmjdDTt8+f5nZudywwMjlyACtxcytLYOiQCTqPnzz8QwxNs2rugt26uCGULcUVuLW54fiOwAJOkcJrXs1+7sEv5G/GtUJMyVKKgB95RnYdKuf8A8nc+6P3/AHS1XRbU3aW4HiYbWcincvF4oKlRwEDfbbYsTWCgN+vqtEGw4sA2/qH8kI4FhyRhTiVbEPLzdUzlWn1QCDRPhmNXGKNMWtoshSmkG8ugDDAKQFISdJdUZ2/eUxYV2EvLxpLHdqsbRICFKeH2ziRuEt/mSdyrnx2r1fs5gbFmwGLdIQhBM8STxUs7lR5n8ABRJceOVzXSDcGwlMt0b9Ab/pFWvPOzmCtWmJ37DCcraG7MAbyS2okkncmZPrRZXiie0zrmIP3aFvJU+4soKYyFtByIQpJPj8IGnTSj/CO3yFQm4AaJiHBm7szzkZmjOkK0/WrOdsdnyvlMzBY/NJyYkpb3gFj7e6LK6uSZ218qjdukJSVKUlKU/EoqACfMkwPWs0GOJoBIqSh/GV/8SwlM7vvK3+60Y/E1hY/7R83gsfH964KFKQngA0iJdUT0gdeAIHC5cfad8t/UqfWuHGiNUkJB+zE7J0PStN2T2ZLG8TybV06/wrDFwnyOF7XxfVfUuamBwHSh72eY6u9w5l5yc6gpKlRGcoUUZx/Wia3mrcJkgRJk9a1Ru9l2vNOSwNdKky00uCadmrwroo0qoNTs7Vj2F/KfFwGv760LW+SskJmBxquxsyGXTR3PA6/RSMTmk2OFymMpJHEzUCn05svGNqtAqzGYywPOonlJB4cqIWNY3w7C1B4PRNDBGppGFhRKY01BzDQgjrvUttdhWm/WrIbFTYwGiw7LoAHKC7/2UWuYuWq3rJzUzbrIRPVoyiOggVmOYRjFvt7rfI5ybd0+Y1b/AN69AvHYHpTGHpE8DwqM8cEztMjQf781wsB3IQGMZux+Uwy6Sf1FMuD5pVWS7gl87crdYtO6DqUBSrlaBCkSkHKhRURljTmOFerPrTlJOnGajSqRpqOdLR4UGO/VGN/deYDGdbNkHdn+wiGHA/cuG5uB8JKYbZ/7SOB/WOvlRlZvAyBqZqk8wsxBjX57/KrdiwEzpBo8b3l/Gy4HlxOpWnFDy/1qnfOIZZdckJSlC1lWwEJJJPyqe5twsQrntPLWhP2vKUnBrrJ91CT0QXG0r/wk05Vu3C6C66Xi2CtA2rQIkZZgjjJP40+7SlEKU6tA21USn1BB671bZACBl+HKIPCI0PyqqlXvKw3bte8uAzoPAjqtZ8KRQdVEk8L6FP3EGI3WW2Gjc/xuquEKddSptVy6q3QspbQFqSCeJIBEAToNta0HOz7SQFBtJKDnymSlZTrC0zCp2k86gxG1cw91SHylwrQH1lkGGsxLeUzEgwIIpt32gUJa7l0KhIJWnKUd5GQ5TqZkRtvUPip0fB3VLE/AGJwNRu9t/l6Ky4EO6AuKEAmPCgBWoByxrwgbUx23S20sIASMqttNYOtbSMIW2lDbjTjUAArUnwaaSVplMdSaqYzb9wS2oEuqAytp8RObRO3AmKG2drjpBTuFkYzcYuc4F1c9Rtx5r2f2eWiW8Ls0piO4bOnEqGdR9SSa2rt/Iknpw3+VZPYjD129hbMOH7RtpKVdDGo9Jj0rbUkVYE2NlijvwqzbYWQuNY0ncT04VYy1wietOqDA3ou2eqE1sKQE5tCRJHLhW3hbYQneZ1kClvGklcq10io7doJBCZI5Hh61m8TA/CZJcBY6b7j/ACmZcgSMrqrjzu8Vlr61YKVAiSAmDM1RuXRIynSj9oZgibqd9Eo4K2wAIjTpWkXITJ5VlWxSlClqUIGqlEwAAJJJOwAoOuPbYxmULe1urptGinmm/APKdY6mKewXF0WvYWvA9Sj1LucSOI9acSNKxOyvbO1xFJVbLOZOi2ljKtHUp5dRIrXuLFSo1I14GjOa8dLK84nolgKnj/EVIBTrW1CNuJJPWplM1JkRqzypH0UAXw06c/4imlPKs/GMSLRAyyTJBn01FR4G8taZUtJA4RKpOviPCkzlM77uev2Ru4d3fedFr2rZ1MkyePDyoI9tt/lw73dP5S7daZQBufEFq8x4QP7Qo9YGleXdrFG57QW7ShLdnbl6OHeLMA+n2f8Adp97xBCX+QtAc7a05v2dWKYBZzARopx0p8Onwlcddq1ru6Ys7dSyEtMtj4UAAcglKRoVE6AcSauGvLO3jV8lLbr4ZcUXQlllvvFAEgklKQBmVAiVSfFp0xmM1+bKGzSbep+yXZ43APOyoWts5f3qUuDx3Cw88P0TDUZW/wDKnzNaHbxgi8uY+IoYeR5oTA8/E39aLewvZhVs2p14D3h6CuDIbSPgaB6ceZ8hVD2mWZQhF2Ez3SVNrjfKohSFdQHBB6OTVrHnsdmiJvwgaR7/ANilZx5UX4kf7AC35EVf6orwvEA+y28nZxCV/wB4AkfsrE7ftgWyHAAFIfYOYQCE5439RpWX7MsQcCFWzra0ZUpeRmSQAlwyUhWxGY5k9FEcK1/aApIw97MQB4NTrH2iPrVV3Jx84N/+tvYquDiwlo4K9Ib+LSpX25EfWsPCA6HAV7KbSdNttCRz04VtIuASQDJG4rXROE0Za4VuRumXtEZAu1WQhSVyQVSOFW+86H5V3fpkCdTP03qShYuKIQ5sb7F30K8518hZjjoSQFcTpVu2TrUayBwn9tKLkJFS1NiJc87KNA8KdaUmdqzbbDQpJk+In5camcVIzAwajZlM7xzFVWVIyXIYJI7bvv03H1UtII9V5/2yd96vP5LaKu7SEPXbgVGUAhSGtBqVCNDzSfzSKtYr2js8NbSha0tACEMoEqjoga/2jE86C8N7RvOrfFmkKvL19a1uqEpt2k+FBJ4wDpw1GhJAou7OdhmLU96qX7lWq7h3xKJO+WZyD69aVzmwxkNdYYOGjk+ZPkEq877oNv8AFrm4u2b3D8OfQ42qS8sZBcI2yLToFCNJzEx5CDQe164a1vMLuWm/znGz3gT1PhAHzohpahF266IBjWeEepv6rglpaeDdoG7xtD1stLjRkEjcH7pTuCORrZQa8kxfA3bFZvcOlK0nM9bD8ncIHxQn81cSdN+Gu/o3ZrtG1fWyLhlUpUNRxQrihXIj+N60uHkx5LO8YfceSYDw4bK85ZIKioiSRlk8uQ5VBZYWhpRySAYlJ1GnEcamcfOYCCZnXgKgeIazurWAhKcyirRKQkEknyFELIy+w3cHlTc94FdCpcTxRu3ZW88sIbQCpSjwA/E8ABuSBXh9nf3r929jKGlFhZ7sW/8AzHLdICc6BsSkpCo4nNGgrSvsQd7QPx4m8MZXtsq6WnnyH+UfrHwnLbYSAlIAAAAA0AA0AA6VUdq9psh/otAcTz7eXv8AZLvfWyxML7a2Vxoi4QFcUOHu1DmClUajpNbiCCJBkcCP2GqGJdnra4/LMNOdVIGb+98X1rFX7O2UHNaOv2a/+k4Sg/1kLJBHSRWbrFfw4tPqLH1G/wCSB4Siuo7i3S4lSFpCkqBSpJEgg6EEUKlnGGtErsrkc1pW0o+YT4Zpn8o4zH9Es/8A9j/714YZu2yN/wC1Lun1RayylCEoSISkBKQNgAIAHpQT29vEPP2liVCHHm1OjkCQlAPImVH0FSC2xl8w4u1tW9iWsyl+hJMeik1UvOzLLF1YMt5nLh25Q4t1xUrKW9VHkB0/V4xVhgY7GZDS54c703+ZKk0br2QvcNqrKRExoSdx+2p3GuNUr98iIBn/AG41pZXHqj6S5SW7QC8x4/jtWnNYtitS5nXyIPPiP40rW7qvQNDAQ0dbXbPVU7p0ASTER+6og2V7HQbU91AIhQk8jUqHAhJP0pTIx2ZPhk+HlcY5wdsuTZqynxAHnE/TShPtNjT1mw8twgx9k34dXFuAhEQeEkkchvRV70TqKCu37hevsLa/MC3n1idy2gZPqT86I5kTY9QJGkXzzSKJdIIobqt2I7NCztglQHer1cO+vBM8kjTzk8aIaQmumsPNI6Z5e7kqvJvdLS0lR3FwlCSpRCUpBUpR2AGpJoQBJoLiV+4S2krWoJSkEqUTASBuSeFeZYD2suGb64dwq1duLR7VaFJKEFwfEttWyZ5dTptWsnDl4uoOvFSLFKpbYBIL+Uxnc4xP7hzJuyylKQlICUpEJSBASBwAGwq6gyB2bdeJ55HQfufsiB2hYFt7cmkaXlndWyxIPgzpnkCcp+lCPbb2jPYs61YWrbjDL6gFKcTlW6mZmODYgnQmY9K9Rmgm5bKu0LRVsmzUUf3lpP8AmNW0HbZmDvBRDSefJEEtoswvDUW7KGWhlQ2kJSP2nmSZJ6mrVJXVkHuL3Fx5KXS0uWkTTqk1oIXQm0lKaShlcXE0O9mbdL+NXTxEm1aQ0g/dK9VR1+Meprdu7lLbanFmEoSVKPIJEn8Koeyi0X7s7dOaKu3lOxyTJSn/AMj5RWh7DiOp0nkKRYhvaMVKWVb6R6026jIZ2849ael4HUHp8txSd4VIVIKdYE+cA1pWAOPN2mHO3oqrh14hA1MEkcR5cAB9ONavvAqpYNhQkkKMg6GY47knjV3uxypoAjhcOpVEyE+I686atoLG8/h8qnuLILEEAg8DUVhhyWU5RvB9etJdy4ENPw1XKIAKvqoQiNBQtj2HLXiVs6n8m0w8FGeKyAAPxorKaF+2OKqtHbVUAsuuFp1R/NKoLZB4ahXnFI5bZe6c2Icj8lAAG9SuGkp1cBWMukkuoT7Tve9XLeHpJggPXBHBpJGVBPAqVH+Gi2KFOwye8VeXR+J65WgH/ps/ZoH+anMSmNfMf9I29zx9NypN80TNNBICUgBKQAANgBoAOkVJXV1JEkmyopaFO2lsplxjEG0lRtiUupG6mF6LjqmSr1PKiukNGx5u5eHcjgjzB5XQaKitLtDqEuNqCkLAUlQ2IOxqWg9zDn8NWpdo2p+0WSpdqk+NknUqt+aTxR/uNTCe2tpcaIeShexad+zWDyKVb+k0eXENa4fE38x7joulvktylBpK4mktwopTSV1ZfaTtIzZMl15X9VAjM4r7qR+J2G5qUcbpXBrBZK6N1i+0J5bqG7Bn8rdrCTr8LYIKieh/AKr0G3tUW7TbSSEoQhKEyeCQEj8KC/Z52dfUXMSvEw+/+Sb1llo7aHYkRHGN9VGim7YCuAnnt862AidhY4iaLPJ903GGtIDlUt7gtunxaTqRqDx0q+MQzghIMcSqAP4NUmsPEgHWZ20itBy2KGsqIX0JCdN9+MelI9nsyGu8m3fmfZWE74X/AA8/Qe6lsGFqVnBAHhESDI4kkaf7VsRWZ2eCu7OYAGdvFoBpx4fxrWrFaiKJrQXDrulHeR6KpcXwTw4im++g+dUrx3hVJu48Ua7elV8mW5rqQXyAbK2tpzxHNoTpHCqXa/s0b2weYBhxSczauTiCFoM8JIieRNW2nDWpZnwxU8bSXWvM4pef9jsaVc2qFLEOpGR1J0IWnQyOE7+p5VtzU+KOJaWoqUlLYEydIOsyTpER9aicTFYfK2ne2q3PshyR6d1ydxQv7OP6CJ3D1wD594qidBoV9nq4auWj8TN3cJI81ZwfIyaNELxpAPNv6oQ4KKq6upaRUUldXV1eXl1Z+K9nba5/LsNunbMpIzDyUPEPnWhXE1NkjmG2Gj6L10hQ9gA3/Rbu7tx9xLudA8kr/fT/AOTMSTom7YWObjMK9cs0T0kU4M6U/HR9wCpaihV7DsWVom7tUdQySfSQRWV2O7F95javeXjem3YS44pweFLqz9mgJkiAmVAbTw0oj7UdpxapShCe9uXSEsMDUrUdASBskcTxiOZBL2E7LqsrY96oLuXlF24c+84rgP1Ujwj1Ok1pOxxK65XNAb0oAX/CPHZ3W3eoUUwmNxv51SdY5jWr6LmVEQY014elTuARrtVs+JstkFTdHvay2mADP1qQqbAJUAQNdRTbo66DTrVO9uITG3y/bp86UDxEaCjdLWw55CgcgAGm0fWKtzQ9gN6Seh6pPP7oArfmrGKUSCwph1rBuV66jzqJswZqUrUpXCNZHHhTbkZUkjXkJ3O8fSs+xwm8cZsIQaS6k5DObmBI2p+LhxLYLYVmSQQUxpzzDiDXWeIJKQRpJCYV4SlR0ykHUGdIq7nSD41AQJIJAHmek+lOxw20gGiUzG/Q4XvSGbBpN28vv8hCkqSWlT4gRlIAoYxm6ucGWA8ldxh5MIfGrjA2CHOYHAnfgZ0r0ljDrcqUoBClZ1ayCQrcjTiOVSvXDawtC8pTllQVBSUGQc06Eb9K9FgMEZjnANm79f3RslzZjbRtSGMPxFt9sOMrStCtlJMjyPI9DqKFLl/3DFC4sxb34Skq4N3CBlTm5BSePMnlV3FPZcWHi7hN0m3cX4jauKzNODiQNSB6EDgRQ/i/awFo2uMWq2A4PC+142lRqlxtQnUbiCrrxFVp7JfjvOnxMdsfMD9a5Vf3Zb7L0aurzrsp7QW2lC0un0OJGjN2D4XE8A7OqFDbxevAn0RCwQCCCDqCDIPkeNUGVhyYz9Lht0PmhOaQlpa6kpRRXU006awca7b2dtIW8lS+DTXjWo8AAnb1Io0UMkrqY0ldAJW5Q3jna+HPdbNIuLxegQNUNc1vK2ATvE+ccYrHDsTxM+JBw60O5V/SHE8gNMk9Y/tUf9nOyNtYt5LdsJmMyzqtZHFatz5bDgK02F2JRD8j6fujNi80P9j+wrdotT7q/eL1X5R9WsE7paB+BPDmRyGlFzj/AANM91CVKKdCTJ/1qpdhRVoduHpVxJI6Nv7Irb6qdLms03ELo5YSYJ3024VADU7D4EzvGlV2RkjT3evST1UmC+Qql01mSiVHwwZH50cxVG9c3nUaRE6a9K1XI4a1m3Q4RqTp6a0CS3gFh329lG6Ol3CZg0DnPAQvQdMwFbnfHrWbYpjTUkRuAI9Btz+VaXf09H4RSjahRYKC9tAN+M12J4dmT4VR4VpI+9nEb/mkcDB3Ohq284ryrKxS4dICW0Ecc5UkfSdfWuhsOG0921MNHeOobJ13ZBQKQYJlUxrnBGVZ8oTp0pl7h6lhSoCiT4YTqnOA0QSTqkAqVHlymslGMPKVCcubadNYnaTFEOD3SiIUhQ21JSR9P3VHFzWzP0i/oizYr4huQubwo582eCDmIyjcpDemuhCQADyrm8FAy5l6pR3ZgRKQEwInTxJn1NX3nxzqs2o5jMRptv61YmQNNDdA5UDeFKSB9pMJSnROuiQg5ZUQmQOAnXc1EcCS82EOBJblz7NaAfC4ZjUxI1AMbRtvWqydfSnvGBpvy50UEndcsUhb/wCKsLzFfubUqSUEeLLB4hMwFfrCDWOr2NNtGbO8vLUHXu0uZ0DyBg/MmjFpbikqB8GpA48Z/wBK02xG/wA6iHiTYjb1XAQ4WvNXOwWLN/k8Ubc/71skaeYzSaiX2JxU6v4ohtI3DDAn0JymvUFiqrdpClGSZjQ7cNqE/Fiu2sF+wUaAPCAWfY2h3W7vr25TvkU5kT6gSfkRRRgPYWwsjNvbNoV98ypfLRayVD0IogAqu8x4goTImBw+VH3YPCFPZddJUYyGNdf31KpRCetVm1L7szAVBjlptNZV1jpUgBPhVsr/AEqvnyosYl7ybI49vJFijdKNlrKWBVNTmqj61A2k5UgzoBvSOMZgRrqKC6dz2ggJZ3xEKyrxRBB61GtMU+3tsqYHAVYtkBwAxEHX9oquzMFuUA0AB53+nKJE8tO6prkDzrNu7kHQiZ2Fat8jXpWc5YhWs7cf40qQx+48DOP74Q3O1HxJMIdERtxgCI8961co51TsrLIknxKV5CfIDarWRz9EfmmnWAgbD7rjGGt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6" name="AutoShape 14" descr="data:image/jpeg;base64,/9j/4AAQSkZJRgABAQAAAQABAAD/2wCEAAkGBhQSERUUExQVFRUWGBgXGBUWFxgaHBYaGRwXFBgYFxocHCYeGB4jGhkWHy8gJCcpLCwsGB8xNTAqNSYrLCkBCQoKDgwOGg8PGjAkHyQsLCkvMC8sLCwsLSwsLCwsLCwtKi8sLCwsLCwsLCksLCosLTQsLCwsLCwsLCwsLCwsLP/AABEIARAAuQMBIgACEQEDEQH/xAAcAAABBQEBAQAAAAAAAAAAAAAGAQIDBAUABwj/xABIEAABAwIEAwUFAwcKBgMBAAABAgMRAAQFEiExQVFhBhMicYEHFDKRoSNSsTNCU2LB0fAVJDRygpKisuHxJUNjc8LSF0WTFv/EABsBAAIDAQEBAAAAAAAAAAAAAAMEAgUGAQAH/8QANhEAAQQBAwEGBAUDBAMAAAAAAQACAxEEEiExQQUTIlFhcTKBkbEUocHR4SPw8UJSY5IVJGL/2gAMAwEAAhEDEQA/APZ7u2zCBz1NJatEJKSNefOqzV+TtPqKtLuQEyTHGaqY2Y75fxLDvVehC8HXss26tIVOwjnx9aqpuprl3veOEFQCZ0keQ/jzpzOFkcIE7c541nZZHPkvEG1m/L+F6WEx88q5auJXCYkAgk8K1FuBIkkDjWdbsZONOu7VNwkQR/W38wK0eMZWREuAL/JcYQSA4qd62C8pkxIOh09edTq2OsdeVMLJCMqTlgQDAMelDqrp5Lq2wQ4fiIIiYA2E0TIyBABqafFtt5/dGig1kkFaLb7ilZZzQQSR04Vrg1VtVJKAqIMQdCmI4QdqYbs5wAnQgyr5VDCiOO0l79V/boEJ508q7NVrllSohWXUH+OVc4ySUkKI4wOPnVgCn/isELzmghZ967AykTNZdrhKVmFcSTpy5UQe7DNmOp/CmizSCCBWbyeyZ5skTOILb466fdHZMWNpqcwwEJygmBprUD4KRMaD60qrqUqlJ0kRz4aGm2TmZMK1I5/T6VZyTxuIgZtY29K/v8kIg8lRWN2hRUdBETPA/wAcanvrkIEnp660L4pdpU6VIBHBWohUHp5UTW7vepCklOU77z5dKXwcjWHQAix1HX1pMywaA1x4KlQ5ImkzRT3ABrVW7ukwoZoIEzy86sJHaBulK1HZclQid9OHHyqtb4oHHCkfCACD1qC1tJyK0UkSRI2B5VcRhKMwUUpkdB57VXxumkDSwV5hGqNtg7lX1mU9emh9Kod67+t8h++qGO4g8MyWk+FIErAMgnSE8zHLasT+VFfpXP7g/wDaoZuQ0vAtwry2tHjxHPbqsIpVoISJ5CpGgrJ4tDr6cNKeswdK5pwEjNpy9KcEQDqv0rokWnoFCm2QnKmATGkjXmatFsxt6VP3QmYp4FMx4zWbAUpuN8qnbJzDxCOhp8pbSNkgadKshNMW0Dv9aMIy1u3K5Qu05JmmC2SFlceIgAnoKGu1nbpuyUllttVxdOCW7Zv4o+8s7No6n98Cr1xi98B3zqMPajVFuc7yvNZMI9D6GhT5EMIuZwHX/AUS4N6o9xvH7e2EvvNtD9ZQBPknc+goec9ptmT9kXnzwDLK1fUgCsnC+wlqycxQXnNy6+e8UTz10+lbw00G3Lh8qoZu3I9X9Nt/kgOl8lUHtCujJThj2WdCt1pCiOeU6jypHPaNcj/6u5I6ONE+ieNXKSl//PTf7R+a53pVZPtctkR7yxd2usS6wrKP7SZFb9l2iZu0ZrR9p3Y+FQMajdPxD1isysLEOx7K3O+azW1wJh9iEq1++n4Vjz1601F28x/hlbp9Ruu97exXo7fXeob0ZUqInWJjeNpHWgG07e3FitLeJpC2SQlN80DlHLv29Sg9Rp50crcS82FtuApUJSpJBSoHlG9XEr2yQF8Pi22TDT5Kg5hrCWzE+NMAnXr6ax8quYFbhLSTEEjXrGk+dZy24VlUYj6VuMpAQMpnTQ1S9lSmedziwN0iqHN9UUyucKJTL1jMk6kdRvUBbEEGIiPPzpzala5uZiKa4Nat5HB3ipAcNJsJWlAaDQDSpHXCEEpAJ310qsdTA3p9klQT4jm+gobH6gWj2sdFwOIduFaspyJzbwJqbuxyFVWrmVEaiI1Ox8qsZ6eic3SBzWyKbBVBljKSZJkk6/sqRTQkEjUcatuJHHSoUJzTB2MUAsa0hnVDa0tGymbdHOor27KADEyY3/DnSM2YSoqG5jXyqdTQO4FGe2R0ZDTR81Jh3tybbuEiSI6dKFe2/bVVspu2tkB28fnu0E+FtI3dd5JHLjB5Vc7ddqRh9op0AKdUQ2w3+kdVolMbkDc9BQt2X7PKYC3rhXe3j/iedO86Q2jkhOggcuQACmZmDChBcbd09T5qMjw1S9nuzgts61qL1y6cz1wr4nDyH3UDgkch6bVdXVg5pnzPL3myUmTaQ00in1RxTEVMgFLDr0zIayEpjiQpQmek7VGNpc7S1cVuuqhhWOtXBWlOZLiIztOIKFonYlJ4HgRIrRqT2uYdLhRXqXUtJS0JeTHWgpJSoBSSIKVAEEHcEHQihZDbuDq762lyxmXrU+IsgmVOsHeBuUn/AGK6WKdw82TGfbeOo81Jri07LZs7hm5bDzSg4hxIKVD116Hp0qBd8UKShsE8SJnXl5caELXDhYLcKHEt2jniLZMJbckDwdFSdOHyglOFKBBQoHQag8+VXeRkukdrxWeVkc770raAMI1OK2GW1RK4k8BsOlVcQGxmOEc6usklIzbxrSLbE61aZON38Ghp56nlADtLrVK1Qeep3qymNuW/41XKlBegERvx+VRNoJUQCQN/PhSWv8IGRsbe9IWrWSVpNrGtR+89Kz7u2VGbMSRyG1Uu+VzPzoOR2u6B2h7CPpuuaqW5iC4TE77VHaXJEJyyKmXaqUnxQVcwIqyG9Ipn8DkSZnfhxaKFe3kUzqAbSVDgNOJqFi3CZjSTJoY9qONLt8Oc7o/bPlNu1zzunLp1CM59Kv2k6fEhmkKWD6sUvjfL/o1upTdm3wUoaLuDzkjTyH3dSsVUwfDE2zDTCPhbQEecbn1Mn1q5XzztDKOTMX9OB7JF7tRtdSV1dSKiurqGcZ7cobcLFs0u7uBuhvRLf/cc2T5fOKFe1vbG/tm863rZhxUZLdtHeqInVSlr0Ea6xBIirGDs2aUgbC+L5+nKkGEotx0hN/YFOji1PNqjdTQbKyDzAXlI5E9amxG4y4jaJSTLjdwFgcUICVpJ8lkx/WNAPZuxxd54Xq1tBRbyoNwPzDB8KEDwA89CZO81u4dfO2tw5cYk2SpYDablnxsstzmyFAGdsFWpUQZq4k7MljYD8WlpG3JJv7Wo97Hq0Bwv3R0/cpQAVqCQVJSJMSpRhKR1J0FS0JsuqxF5lxKSmzZWHUqUINy6mQgpSdQ2kkmT8R4aaFYrPTw91TSfF1Hl6e66RS6lBpK6l+Fxdc2yXEKQsBSVCCDxH7Ks4EjuUIZlSgkAJUdzHP8AH0NQA1ldp7YlkOoKw5bq79GQxJQDIIiFSnNpT2JmPbOxt0LTDKpGRdIUBBMzrwFOuHQBJ6VHgWKIurdp9vVDiAoevDpB09KvFsVvBE4jlMbKoEzrUYFWFgBUdJ/ZUCnk5SoGYn1jT8aXlAaLceFAt6qZkTXfyej7g+VOtLhKkgjjU80aNkUrA7Yr1LlmoGXTBzCNTFWTVN50Eabfto0jtO9qd0EvvoJIB2NA3ap/3jErRiZTbJXdL5ZiO7aB66lXrRYhkAmNJPCg7BV95c3j33n+7Sf1WgED61UZuU9kDj8vqly46d1t0tdSViEuuoL7S427c3CrG0UUZR/Obgbtg/8AKQfvn6ehgtvrsNNOOHUNoUsjmEgqj6UHdgrMps0OK/KXBU+s8y4SR/hy/M0/igRsdORZFAe56/JSG266+fZwy0CWW5USENNjVTzqtBMaqM6k+g4Chfst2VVcYm+u9IdVb5e84p74/wDL5ENwoQNJTyo47C4cL7EXL1Yli0JYt52U7u66B0mAeo4isn2WeK1ecVqty5dUsncnw7/M/Oth2fimGLvH7vduT+iDmvMWOXDk7fVZntU7aPWykW7BLalozrcHxQSUhKDw+EyRrt1rI9m/ba5du027y1PNuJUPtPEUkJKpk6kGCCk6a0e9rOxTF+lPeZkLR8LiImDqUkHQidenzqDsp7P2LFRWgqccIKc640B3CQNp4nWrEOGmlVsycZuLorxV5dfO1Zwz+ZXKWBPu1wT3I4MugZlNDklY8SRwIIooW4EglRAA3JMAeZOgoI9p90WrHvEGFoeZUg8QoKJBHXf0mquH9njfIbub903GdKVoZTKGWwoSBlGqjrufrVDmdkDIm7wGgefdW/ZkcmZGD14R9b3SHBKFpWOaVBQ+YNS0GudkWkHPafzV4Dwra0Sr9V1HwrTz0nrRL2exEv2zbqk5VqELT91aSUrT6KBqmzuyjjU5psH6pzIxHwHdXK6akKaYU1SyROabCXG2yzvZbcd177ZEyLa4JbHJp4d6keQOb50cNXAVMGYJBrzm0WLbG2VbJvmVNL5FxmFN+pTpXo6GgNq+kYkzpoWSDqN/f/KbYQWoWxrGXMykADwgypJOgO/lwrsGbCm/yh0gZdgmeHWa2zhSAFDLOecx4metUBg+UqDZyhW4Ou2sjlVFk4s2svf4rvZPmaF0fdAV6q7Z2YSqRrpx4Vfih22C1ryZyI5zrHOtju3ebfyP76a7Pnb3ZDIyBaXfAGbWrV1njwRNUrJuc07zv+71mp7PEAsExAHGrDJEaAgeUU2ImZMrMhj7FHbp5IXRZi0KTmURCRr8hJnlQR2FOaybX+kK1/3lq/dR52kdy2dyreGXT5whRoF7BNZcNtR/0h9ST+2q7tqMRwCjyf3QJuFv0lLSVkUssftiojD7sjfuHf8AIawW773fCku/o7VBHn3acv8AiIoqxqw7+3eZ/SNrR6qSUj6kV5vi973mAL4KbQ2ytOxSttxptSSOB0+tXGGwSxtZ/wAgv2KI0X9V6t7LsI93wq1T+cpvvVHiVO/aa+igPShHELT+SsQcC4FneuFxteyWXz8bauCQrcHbSOBr1LDkANNgbBCQPIAAUzE8KauGlNPNpcbWIUhQkH9xHAjUVvKtFmhbMwsdwUIzTHnkpSVKISkalSiAAOZJ0FRL9j6Ef0e+vmEcG0u5kJ6JChMeZprXsZYWsKu7m7uwkyG3XIRPVKRP1FQ0KiHYp1bv2Qoyz/LNyTl/4dZ51qcVID7oSYSP1Rv5TMZhWj2JP/D7X/tJ/bW77TMRRaWCbK1SlDt1/N2WkAJCUqgOKAGgASSJ5rHWq1jZpaaQ2n4UJSgeSRA/CuuoClsOyoBEKbwNlZbGtV+xrhU3cHh71cZfLMP25qW6vUstrcWYShJUfJImm9g2imxZUqQpwKdVO8uKKx/hIqk7XcGw79Su9qHYBENMVTs1MUqayb3ClSFDHtAaULVNw2PtLR1u4THJBhY/ukn0r0qyvUutIcR8K0hafJQBH40MPMhaSlWqVApI5giD9DVb2VvrOHJZWfFbOO25PGG1EJ/wkVpewsi4XR+R+6NE7akXJUoq4ZYHnxpVNU2zZyAAEnz1PzqytNXbWam2eUa7G4VBt1Pe6akiCR0NXYqsiyAWVAQI2/E1Pk60ritlY13eAcn6Kby3akMW1ytuCNieI0kf70TsuqKZUAD0Mio12CA3kjw8qjtyQgJMiCQJ3IG30ilsDEkwvC51gj5A9f4R5pGyCwFmdpX1KtLoAEfYvRPH7NVDXY8j3C2jbukfhRjijJUw8kbqbcA8ykgUDdhnc2H23RsA+YkH8KU7YaTCLPX90hMb4RBmp1RilBrKEJZPrz32i9n3EN3D9unMh5BTctDmNUXCRzSQM3Ma8yPQa6mMXJdjyB438x5rrTRtL7L+0yLzDmFJUCttCWnUzqlaAE6+YAUD1ouryu47KrYfN1hy0275+Nsj7F8bwtI+E/rJ4/OtNv2nPNQLrDbpJ2K2Mr6J6ZSDFbvF7RgyG211HyPKba8OXoNZPaXtOxYsKeuFhKBsPzlq4JQPzlH/AFMCg679o95cApscPdSTp315DSU9ck5l/Og7Gezzzdzb3uI3HvIClByUfZW8j7MpTsEZ9zlAmCaMcuEPEeoWeimCC4C1oYO2/e3SsSu05CU5LZj9C1rqf1lAn5k6SACWml4BOckZYnNOkbzO0UPv3t1d/Z2ja2W1aKu3U5AE8Syg+Jao2Og/EdklYwanmgrwvixY6J/lMxJXv9x7k3qy2pKrtfCAZSwD95RGvKOho5SmBA0HIcPKqGCYI1aMpaZTCRqSdVLUd1rPFR5/uq/WG7Szvxcm3wjj91nMiczP1FdXUtJVYl10VndgXcl7iTG32rT4HMOo8R8swNaVYuBv5MeUk6B6xBH6xbdP4Amr7sF3/sFvmEWLlHZQrMIIgTpxNMXigGkazBHL99W84mq9xZBWuxmZGlaTKZkBl45363+icsFKpxecQPDBk/KNKkplq7MicxSYkj+JqzTkfibZUNJBTVKgTVVlzODoRBO+k+VWlKFQBw15/K4btNUI4V592aZ7lVxa/oHlAD9RfjbPyNek974Zrzjt4fc7tm+A+ycHu9xHL4mlnqNR6Acaru0MfvoS1vPIUHtsLaFLSBVLNYY2lU6upJpQagQvJaSuqJ18JSVKISkCSSYAA4k8K81pPC8paRaAQQQCCIIOoI4gjjTLe4StIUlQUlQkKSZBHMEVj9qe1rVkiVeN1QPdsJ1W4eGg1Snmr5SdKLFDJJIGMG66ASaCG+xPZG3U5dKWgqLN282hsqJbQlJSpGVuY0njNegk15b7L+2QUt4XAyG5fK0OxDanFAS1OyTERznnv6lVh2s2Zs9SX0ry+XzU5A691UxTEkW7LjzhhDaSo8zGwHUmAOpp2GvLW02pxIQtSQpSAZykics9NqGlXScQvi0CFW1mpKnNRDr8nImOKEQongVDpRdSk0QhYGkeI7n0HQfqfkokUupKWkpRRXUO3Su7xvDlx+URcsz/AGc4/E0RUP4/b5r7CzMZbpX1bUr/AMPrVt2M7TmN9b+ynH8S9EVaDOF6yBE/6U9p4KkAzBg1LlpgaAkgcZ0rdaaO3zTgACclsU6Krt3qSsoBkjfptU81JpaeFzVao51FRn4dI50lyspAI4b9RUyxB01qncsLWRA02qmz3PjhOgEuPFcrt2Vatl5gTz/ZVXF8KbuWVsupzIWIUOPQg8CDBB5ius+KTOkxv6ipjcQoAA8deHrUsLJ72Brn88H3XtO688w+4dsXk2V2ZEfza4OiXUCAEK5OJkCPLoSSRWrjGHNXjRafQFoOo5gjZST+aRzoLvn3sMj3jM7azAuQCpTXIPgTpwzjp5VWdodna3d5APcfslns6hb9OAqK1uEuIC0KC0KEhSTII5g1LWadYNFBTXXAkFSiAAJJJgAcyTtQpib6r8hu2KSygyt0zkWofChOnjA+IxptRW62FAggEEQQRII5EHeh/GO1CWHBbstF17KDkSQlLaeBWrZPQD91O4QJd/TbbvyHqpsaXGmjdDTt8+f5nZudywwMjlyACtxcytLYOiQCTqPnzz8QwxNs2rugt26uCGULcUVuLW54fiOwAJOkcJrXs1+7sEv5G/GtUJMyVKKgB95RnYdKuf8A8nc+6P3/AHS1XRbU3aW4HiYbWcincvF4oKlRwEDfbbYsTWCgN+vqtEGw4sA2/qH8kI4FhyRhTiVbEPLzdUzlWn1QCDRPhmNXGKNMWtoshSmkG8ugDDAKQFISdJdUZ2/eUxYV2EvLxpLHdqsbRICFKeH2ziRuEt/mSdyrnx2r1fs5gbFmwGLdIQhBM8STxUs7lR5n8ABRJceOVzXSDcGwlMt0b9Ab/pFWvPOzmCtWmJ37DCcraG7MAbyS2okkncmZPrRZXiie0zrmIP3aFvJU+4soKYyFtByIQpJPj8IGnTSj/CO3yFQm4AaJiHBm7szzkZmjOkK0/WrOdsdnyvlMzBY/NJyYkpb3gFj7e6LK6uSZ218qjdukJSVKUlKU/EoqACfMkwPWs0GOJoBIqSh/GV/8SwlM7vvK3+60Y/E1hY/7R83gsfH964KFKQngA0iJdUT0gdeAIHC5cfad8t/UqfWuHGiNUkJB+zE7J0PStN2T2ZLG8TybV06/wrDFwnyOF7XxfVfUuamBwHSh72eY6u9w5l5yc6gpKlRGcoUUZx/Wia3mrcJkgRJk9a1Ru9l2vNOSwNdKky00uCadmrwroo0qoNTs7Vj2F/KfFwGv760LW+SskJmBxquxsyGXTR3PA6/RSMTmk2OFymMpJHEzUCn05svGNqtAqzGYywPOonlJB4cqIWNY3w7C1B4PRNDBGppGFhRKY01BzDQgjrvUttdhWm/WrIbFTYwGiw7LoAHKC7/2UWuYuWq3rJzUzbrIRPVoyiOggVmOYRjFvt7rfI5ybd0+Y1b/AN69AvHYHpTGHpE8DwqM8cEztMjQf781wsB3IQGMZux+Uwy6Sf1FMuD5pVWS7gl87crdYtO6DqUBSrlaBCkSkHKhRURljTmOFerPrTlJOnGajSqRpqOdLR4UGO/VGN/deYDGdbNkHdn+wiGHA/cuG5uB8JKYbZ/7SOB/WOvlRlZvAyBqZqk8wsxBjX57/KrdiwEzpBo8b3l/Gy4HlxOpWnFDy/1qnfOIZZdckJSlC1lWwEJJJPyqe5twsQrntPLWhP2vKUnBrrJ91CT0QXG0r/wk05Vu3C6C66Xi2CtA2rQIkZZgjjJP40+7SlEKU6tA21USn1BB671bZACBl+HKIPCI0PyqqlXvKw3bte8uAzoPAjqtZ8KRQdVEk8L6FP3EGI3WW2Gjc/xuquEKddSptVy6q3QspbQFqSCeJIBEAToNta0HOz7SQFBtJKDnymSlZTrC0zCp2k86gxG1cw91SHylwrQH1lkGGsxLeUzEgwIIpt32gUJa7l0KhIJWnKUd5GQ5TqZkRtvUPip0fB3VLE/AGJwNRu9t/l6Ky4EO6AuKEAmPCgBWoByxrwgbUx23S20sIASMqttNYOtbSMIW2lDbjTjUAArUnwaaSVplMdSaqYzb9wS2oEuqAytp8RObRO3AmKG2drjpBTuFkYzcYuc4F1c9Rtx5r2f2eWiW8Ls0piO4bOnEqGdR9SSa2rt/Iknpw3+VZPYjD129hbMOH7RtpKVdDGo9Jj0rbUkVYE2NlijvwqzbYWQuNY0ncT04VYy1wietOqDA3ou2eqE1sKQE5tCRJHLhW3hbYQneZ1kClvGklcq10io7doJBCZI5Hh61m8TA/CZJcBY6b7j/ACmZcgSMrqrjzu8Vlr61YKVAiSAmDM1RuXRIynSj9oZgibqd9Eo4K2wAIjTpWkXITJ5VlWxSlClqUIGqlEwAAJJJOwAoOuPbYxmULe1urptGinmm/APKdY6mKewXF0WvYWvA9Sj1LucSOI9acSNKxOyvbO1xFJVbLOZOi2ljKtHUp5dRIrXuLFSo1I14GjOa8dLK84nolgKnj/EVIBTrW1CNuJJPWplM1JkRqzypH0UAXw06c/4imlPKs/GMSLRAyyTJBn01FR4G8taZUtJA4RKpOviPCkzlM77uev2Ru4d3fedFr2rZ1MkyePDyoI9tt/lw73dP5S7daZQBufEFq8x4QP7Qo9YGleXdrFG57QW7ShLdnbl6OHeLMA+n2f8Adp97xBCX+QtAc7a05v2dWKYBZzARopx0p8Onwlcddq1ru6Ys7dSyEtMtj4UAAcglKRoVE6AcSauGvLO3jV8lLbr4ZcUXQlllvvFAEgklKQBmVAiVSfFp0xmM1+bKGzSbep+yXZ43APOyoWts5f3qUuDx3Cw88P0TDUZW/wDKnzNaHbxgi8uY+IoYeR5oTA8/E39aLewvZhVs2p14D3h6CuDIbSPgaB6ceZ8hVD2mWZQhF2Ez3SVNrjfKohSFdQHBB6OTVrHnsdmiJvwgaR7/ANilZx5UX4kf7AC35EVf6orwvEA+y28nZxCV/wB4AkfsrE7ftgWyHAAFIfYOYQCE5439RpWX7MsQcCFWzra0ZUpeRmSQAlwyUhWxGY5k9FEcK1/aApIw97MQB4NTrH2iPrVV3Jx84N/+tvYquDiwlo4K9Ib+LSpX25EfWsPCA6HAV7KbSdNttCRz04VtIuASQDJG4rXROE0Za4VuRumXtEZAu1WQhSVyQVSOFW+86H5V3fpkCdTP03qShYuKIQ5sb7F30K8518hZjjoSQFcTpVu2TrUayBwn9tKLkJFS1NiJc87KNA8KdaUmdqzbbDQpJk+In5camcVIzAwajZlM7xzFVWVIyXIYJI7bvv03H1UtII9V5/2yd96vP5LaKu7SEPXbgVGUAhSGtBqVCNDzSfzSKtYr2js8NbSha0tACEMoEqjoga/2jE86C8N7RvOrfFmkKvL19a1uqEpt2k+FBJ4wDpw1GhJAou7OdhmLU96qX7lWq7h3xKJO+WZyD69aVzmwxkNdYYOGjk+ZPkEq877oNv8AFrm4u2b3D8OfQ42qS8sZBcI2yLToFCNJzEx5CDQe164a1vMLuWm/znGz3gT1PhAHzohpahF266IBjWeEepv6rglpaeDdoG7xtD1stLjRkEjcH7pTuCORrZQa8kxfA3bFZvcOlK0nM9bD8ncIHxQn81cSdN+Gu/o3ZrtG1fWyLhlUpUNRxQrihXIj+N60uHkx5LO8YfceSYDw4bK85ZIKioiSRlk8uQ5VBZYWhpRySAYlJ1GnEcamcfOYCCZnXgKgeIazurWAhKcyirRKQkEknyFELIy+w3cHlTc94FdCpcTxRu3ZW88sIbQCpSjwA/E8ABuSBXh9nf3r929jKGlFhZ7sW/8AzHLdICc6BsSkpCo4nNGgrSvsQd7QPx4m8MZXtsq6WnnyH+UfrHwnLbYSAlIAAAAA0AA0AA6VUdq9psh/otAcTz7eXv8AZLvfWyxML7a2Vxoi4QFcUOHu1DmClUajpNbiCCJBkcCP2GqGJdnra4/LMNOdVIGb+98X1rFX7O2UHNaOv2a/+k4Sg/1kLJBHSRWbrFfw4tPqLH1G/wCSB4Siuo7i3S4lSFpCkqBSpJEgg6EEUKlnGGtErsrkc1pW0o+YT4Zpn8o4zH9Es/8A9j/714YZu2yN/wC1Lun1RayylCEoSISkBKQNgAIAHpQT29vEPP2liVCHHm1OjkCQlAPImVH0FSC2xl8w4u1tW9iWsyl+hJMeik1UvOzLLF1YMt5nLh25Q4t1xUrKW9VHkB0/V4xVhgY7GZDS54c703+ZKk0br2QvcNqrKRExoSdx+2p3GuNUr98iIBn/AG41pZXHqj6S5SW7QC8x4/jtWnNYtitS5nXyIPPiP40rW7qvQNDAQ0dbXbPVU7p0ASTER+6og2V7HQbU91AIhQk8jUqHAhJP0pTIx2ZPhk+HlcY5wdsuTZqynxAHnE/TShPtNjT1mw8twgx9k34dXFuAhEQeEkkchvRV70TqKCu37hevsLa/MC3n1idy2gZPqT86I5kTY9QJGkXzzSKJdIIobqt2I7NCztglQHer1cO+vBM8kjTzk8aIaQmumsPNI6Z5e7kqvJvdLS0lR3FwlCSpRCUpBUpR2AGpJoQBJoLiV+4S2krWoJSkEqUTASBuSeFeZYD2suGb64dwq1duLR7VaFJKEFwfEttWyZ5dTptWsnDl4uoOvFSLFKpbYBIL+Uxnc4xP7hzJuyylKQlICUpEJSBASBwAGwq6gyB2bdeJ55HQfufsiB2hYFt7cmkaXlndWyxIPgzpnkCcp+lCPbb2jPYs61YWrbjDL6gFKcTlW6mZmODYgnQmY9K9Rmgm5bKu0LRVsmzUUf3lpP8AmNW0HbZmDvBRDSefJEEtoswvDUW7KGWhlQ2kJSP2nmSZJ6mrVJXVkHuL3Fx5KXS0uWkTTqk1oIXQm0lKaShlcXE0O9mbdL+NXTxEm1aQ0g/dK9VR1+Meprdu7lLbanFmEoSVKPIJEn8Koeyi0X7s7dOaKu3lOxyTJSn/AMj5RWh7DiOp0nkKRYhvaMVKWVb6R6026jIZ2849ael4HUHp8txSd4VIVIKdYE+cA1pWAOPN2mHO3oqrh14hA1MEkcR5cAB9ONavvAqpYNhQkkKMg6GY47knjV3uxypoAjhcOpVEyE+I686atoLG8/h8qnuLILEEAg8DUVhhyWU5RvB9etJdy4ENPw1XKIAKvqoQiNBQtj2HLXiVs6n8m0w8FGeKyAAPxorKaF+2OKqtHbVUAsuuFp1R/NKoLZB4ahXnFI5bZe6c2Icj8lAAG9SuGkp1cBWMukkuoT7Tve9XLeHpJggPXBHBpJGVBPAqVH+Gi2KFOwye8VeXR+J65WgH/ps/ZoH+anMSmNfMf9I29zx9NypN80TNNBICUgBKQAANgBoAOkVJXV1JEkmyopaFO2lsplxjEG0lRtiUupG6mF6LjqmSr1PKiukNGx5u5eHcjgjzB5XQaKitLtDqEuNqCkLAUlQ2IOxqWg9zDn8NWpdo2p+0WSpdqk+NknUqt+aTxR/uNTCe2tpcaIeShexad+zWDyKVb+k0eXENa4fE38x7joulvktylBpK4mktwopTSV1ZfaTtIzZMl15X9VAjM4r7qR+J2G5qUcbpXBrBZK6N1i+0J5bqG7Bn8rdrCTr8LYIKieh/AKr0G3tUW7TbSSEoQhKEyeCQEj8KC/Z52dfUXMSvEw+/+Sb1llo7aHYkRHGN9VGim7YCuAnnt862AidhY4iaLPJ903GGtIDlUt7gtunxaTqRqDx0q+MQzghIMcSqAP4NUmsPEgHWZ20itBy2KGsqIX0JCdN9+MelI9nsyGu8m3fmfZWE74X/AA8/Qe6lsGFqVnBAHhESDI4kkaf7VsRWZ2eCu7OYAGdvFoBpx4fxrWrFaiKJrQXDrulHeR6KpcXwTw4im++g+dUrx3hVJu48Ua7elV8mW5rqQXyAbK2tpzxHNoTpHCqXa/s0b2weYBhxSczauTiCFoM8JIieRNW2nDWpZnwxU8bSXWvM4pef9jsaVc2qFLEOpGR1J0IWnQyOE7+p5VtzU+KOJaWoqUlLYEydIOsyTpER9aicTFYfK2ne2q3PshyR6d1ydxQv7OP6CJ3D1wD594qidBoV9nq4auWj8TN3cJI81ZwfIyaNELxpAPNv6oQ4KKq6upaRUUldXV1eXl1Z+K9nba5/LsNunbMpIzDyUPEPnWhXE1NkjmG2Gj6L10hQ9gA3/Rbu7tx9xLudA8kr/fT/AOTMSTom7YWObjMK9cs0T0kU4M6U/HR9wCpaihV7DsWVom7tUdQySfSQRWV2O7F95javeXjem3YS44pweFLqz9mgJkiAmVAbTw0oj7UdpxapShCe9uXSEsMDUrUdASBskcTxiOZBL2E7LqsrY96oLuXlF24c+84rgP1Ujwj1Ok1pOxxK65XNAb0oAX/CPHZ3W3eoUUwmNxv51SdY5jWr6LmVEQY014elTuARrtVs+JstkFTdHvay2mADP1qQqbAJUAQNdRTbo66DTrVO9uITG3y/bp86UDxEaCjdLWw55CgcgAGm0fWKtzQ9gN6Seh6pPP7oArfmrGKUSCwph1rBuV66jzqJswZqUrUpXCNZHHhTbkZUkjXkJ3O8fSs+xwm8cZsIQaS6k5DObmBI2p+LhxLYLYVmSQQUxpzzDiDXWeIJKQRpJCYV4SlR0ykHUGdIq7nSD41AQJIJAHmek+lOxw20gGiUzG/Q4XvSGbBpN28vv8hCkqSWlT4gRlIAoYxm6ucGWA8ldxh5MIfGrjA2CHOYHAnfgZ0r0ljDrcqUoBClZ1ayCQrcjTiOVSvXDawtC8pTllQVBSUGQc06Eb9K9FgMEZjnANm79f3RslzZjbRtSGMPxFt9sOMrStCtlJMjyPI9DqKFLl/3DFC4sxb34Skq4N3CBlTm5BSePMnlV3FPZcWHi7hN0m3cX4jauKzNODiQNSB6EDgRQ/i/awFo2uMWq2A4PC+142lRqlxtQnUbiCrrxFVp7JfjvOnxMdsfMD9a5Vf3Zb7L0aurzrsp7QW2lC0un0OJGjN2D4XE8A7OqFDbxevAn0RCwQCCCDqCDIPkeNUGVhyYz9Lht0PmhOaQlpa6kpRRXU006awca7b2dtIW8lS+DTXjWo8AAnb1Io0UMkrqY0ldAJW5Q3jna+HPdbNIuLxegQNUNc1vK2ATvE+ccYrHDsTxM+JBw60O5V/SHE8gNMk9Y/tUf9nOyNtYt5LdsJmMyzqtZHFatz5bDgK02F2JRD8j6fujNi80P9j+wrdotT7q/eL1X5R9WsE7paB+BPDmRyGlFzj/AANM91CVKKdCTJ/1qpdhRVoduHpVxJI6Nv7Irb6qdLms03ELo5YSYJ3024VADU7D4EzvGlV2RkjT3evST1UmC+Qql01mSiVHwwZH50cxVG9c3nUaRE6a9K1XI4a1m3Q4RqTp6a0CS3gFh329lG6Ol3CZg0DnPAQvQdMwFbnfHrWbYpjTUkRuAI9Btz+VaXf09H4RSjahRYKC9tAN+M12J4dmT4VR4VpI+9nEb/mkcDB3Ohq284ryrKxS4dICW0Ecc5UkfSdfWuhsOG0921MNHeOobJ13ZBQKQYJlUxrnBGVZ8oTp0pl7h6lhSoCiT4YTqnOA0QSTqkAqVHlymslGMPKVCcubadNYnaTFEOD3SiIUhQ21JSR9P3VHFzWzP0i/oizYr4huQubwo582eCDmIyjcpDemuhCQADyrm8FAy5l6pR3ZgRKQEwInTxJn1NX3nxzqs2o5jMRptv61YmQNNDdA5UDeFKSB9pMJSnROuiQg5ZUQmQOAnXc1EcCS82EOBJblz7NaAfC4ZjUxI1AMbRtvWqydfSnvGBpvy50UEndcsUhb/wCKsLzFfubUqSUEeLLB4hMwFfrCDWOr2NNtGbO8vLUHXu0uZ0DyBg/MmjFpbikqB8GpA48Z/wBK02xG/wA6iHiTYjb1XAQ4WvNXOwWLN/k8Ubc/71skaeYzSaiX2JxU6v4ohtI3DDAn0JymvUFiqrdpClGSZjQ7cNqE/Fiu2sF+wUaAPCAWfY2h3W7vr25TvkU5kT6gSfkRRRgPYWwsjNvbNoV98ypfLRayVD0IogAqu8x4goTImBw+VH3YPCFPZddJUYyGNdf31KpRCetVm1L7szAVBjlptNZV1jpUgBPhVsr/AEqvnyosYl7ybI49vJFijdKNlrKWBVNTmqj61A2k5UgzoBvSOMZgRrqKC6dz2ggJZ3xEKyrxRBB61GtMU+3tsqYHAVYtkBwAxEHX9oquzMFuUA0AB53+nKJE8tO6prkDzrNu7kHQiZ2Fat8jXpWc5YhWs7cf40qQx+48DOP74Q3O1HxJMIdERtxgCI8961co51TsrLIknxKV5CfIDarWRz9EfmmnWAgbD7rjGGt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0" name="Picture 18" descr="http://t0.gstatic.com/images?q=tbn:ANd9GcRkf6Jmmzfqy8pQXoEj6l4ZUQ4ZTA4mAiprhWNFZOlPgv9HnkdVuQ"/>
          <p:cNvPicPr>
            <a:picLocks noChangeAspect="1" noChangeArrowheads="1"/>
          </p:cNvPicPr>
          <p:nvPr/>
        </p:nvPicPr>
        <p:blipFill>
          <a:blip r:embed="rId9"/>
          <a:srcRect l="28125" t="23367" r="31250" b="30708"/>
          <a:stretch>
            <a:fillRect/>
          </a:stretch>
        </p:blipFill>
        <p:spPr bwMode="auto">
          <a:xfrm>
            <a:off x="8143900" y="0"/>
            <a:ext cx="1000100" cy="10715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m2-tub-ru.yandex.net/i?id=649447670-3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785794"/>
            <a:ext cx="1504950" cy="1428750"/>
          </a:xfrm>
          <a:prstGeom prst="rect">
            <a:avLst/>
          </a:prstGeom>
          <a:noFill/>
        </p:spPr>
      </p:pic>
      <p:pic>
        <p:nvPicPr>
          <p:cNvPr id="2" name="Рисунок 1"/>
          <p:cNvPicPr/>
          <p:nvPr/>
        </p:nvPicPr>
        <p:blipFill>
          <a:blip r:embed="rId5"/>
          <a:srcRect t="2083" r="57813" b="56250"/>
          <a:stretch>
            <a:fillRect/>
          </a:stretch>
        </p:blipFill>
        <p:spPr bwMode="auto">
          <a:xfrm>
            <a:off x="214282" y="214290"/>
            <a:ext cx="3571900" cy="2786082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5"/>
          <a:srcRect l="46875" t="4166" r="10937" b="56250"/>
          <a:stretch>
            <a:fillRect/>
          </a:stretch>
        </p:blipFill>
        <p:spPr bwMode="auto">
          <a:xfrm>
            <a:off x="4143372" y="285728"/>
            <a:ext cx="3786214" cy="2714644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5"/>
          <a:srcRect t="52083" r="57813" b="8333"/>
          <a:stretch>
            <a:fillRect/>
          </a:stretch>
        </p:blipFill>
        <p:spPr bwMode="auto">
          <a:xfrm>
            <a:off x="214282" y="3214686"/>
            <a:ext cx="3571900" cy="3071834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5"/>
          <a:srcRect l="45313" t="52083" r="10937" b="6250"/>
          <a:stretch>
            <a:fillRect/>
          </a:stretch>
        </p:blipFill>
        <p:spPr bwMode="auto">
          <a:xfrm>
            <a:off x="4071934" y="3214686"/>
            <a:ext cx="3857652" cy="3071834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5"/>
          <a:srcRect l="89063" b="81250"/>
          <a:stretch>
            <a:fillRect/>
          </a:stretch>
        </p:blipFill>
        <p:spPr bwMode="auto">
          <a:xfrm>
            <a:off x="8143900" y="0"/>
            <a:ext cx="1000100" cy="1142984"/>
          </a:xfrm>
          <a:prstGeom prst="rect">
            <a:avLst/>
          </a:prstGeom>
          <a:noFill/>
        </p:spPr>
      </p:pic>
      <p:pic>
        <p:nvPicPr>
          <p:cNvPr id="7" name="Picture 14" descr="http://allforchildren.ru/pictures/smeshar_s/smeshariki025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5714999"/>
            <a:ext cx="1181100" cy="1143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im4-tub-ru.yandex.net/i?id=225110810-71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572008"/>
            <a:ext cx="1657350" cy="1428750"/>
          </a:xfrm>
          <a:prstGeom prst="rect">
            <a:avLst/>
          </a:prstGeom>
          <a:noFill/>
        </p:spPr>
      </p:pic>
      <p:pic>
        <p:nvPicPr>
          <p:cNvPr id="5126" name="Picture 6" descr="C:\Admin\фотографии\Мои рисунки\фото 009.jpg"/>
          <p:cNvPicPr>
            <a:picLocks noChangeAspect="1" noChangeArrowheads="1"/>
          </p:cNvPicPr>
          <p:nvPr/>
        </p:nvPicPr>
        <p:blipFill>
          <a:blip r:embed="rId5"/>
          <a:srcRect l="8736" t="7464" r="3510" b="50238"/>
          <a:stretch>
            <a:fillRect/>
          </a:stretch>
        </p:blipFill>
        <p:spPr bwMode="auto">
          <a:xfrm rot="10800000">
            <a:off x="0" y="4000480"/>
            <a:ext cx="3929090" cy="2857520"/>
          </a:xfrm>
          <a:prstGeom prst="rect">
            <a:avLst/>
          </a:prstGeom>
          <a:noFill/>
        </p:spPr>
      </p:pic>
      <p:pic>
        <p:nvPicPr>
          <p:cNvPr id="5122" name="Picture 2" descr="C:\Admin\фотографии\Мои рисунки\фото 007.jpg"/>
          <p:cNvPicPr>
            <a:picLocks noChangeAspect="1" noChangeArrowheads="1"/>
          </p:cNvPicPr>
          <p:nvPr/>
        </p:nvPicPr>
        <p:blipFill>
          <a:blip r:embed="rId6"/>
          <a:srcRect l="7012" t="51258" b="5734"/>
          <a:stretch>
            <a:fillRect/>
          </a:stretch>
        </p:blipFill>
        <p:spPr bwMode="auto">
          <a:xfrm>
            <a:off x="4286248" y="3929042"/>
            <a:ext cx="3857652" cy="2928958"/>
          </a:xfrm>
          <a:prstGeom prst="rect">
            <a:avLst/>
          </a:prstGeom>
          <a:noFill/>
        </p:spPr>
      </p:pic>
      <p:pic>
        <p:nvPicPr>
          <p:cNvPr id="5123" name="Picture 3" descr="C:\Admin\фотографии\Мои рисунки\фото 007.jpg"/>
          <p:cNvPicPr>
            <a:picLocks noChangeAspect="1" noChangeArrowheads="1"/>
          </p:cNvPicPr>
          <p:nvPr/>
        </p:nvPicPr>
        <p:blipFill>
          <a:blip r:embed="rId6"/>
          <a:srcRect l="9325" t="2753" b="54898"/>
          <a:stretch>
            <a:fillRect/>
          </a:stretch>
        </p:blipFill>
        <p:spPr bwMode="auto">
          <a:xfrm>
            <a:off x="4286248" y="0"/>
            <a:ext cx="3857652" cy="2928958"/>
          </a:xfrm>
          <a:prstGeom prst="rect">
            <a:avLst/>
          </a:prstGeom>
          <a:noFill/>
        </p:spPr>
      </p:pic>
      <p:pic>
        <p:nvPicPr>
          <p:cNvPr id="5124" name="Picture 4" descr="C:\Admin\фотографии\Мои рисунки\фото 008.jpg"/>
          <p:cNvPicPr>
            <a:picLocks noChangeAspect="1" noChangeArrowheads="1"/>
          </p:cNvPicPr>
          <p:nvPr/>
        </p:nvPicPr>
        <p:blipFill>
          <a:blip r:embed="rId7"/>
          <a:srcRect l="7017" t="2063" r="3509" b="55656"/>
          <a:stretch>
            <a:fillRect/>
          </a:stretch>
        </p:blipFill>
        <p:spPr bwMode="auto">
          <a:xfrm>
            <a:off x="0" y="0"/>
            <a:ext cx="3929090" cy="2928958"/>
          </a:xfrm>
          <a:prstGeom prst="rect">
            <a:avLst/>
          </a:prstGeom>
          <a:noFill/>
        </p:spPr>
      </p:pic>
      <p:pic>
        <p:nvPicPr>
          <p:cNvPr id="2052" name="Picture 4" descr="http://allforchildren.ru/pictures/smeshar_s/smeshariki048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2643182"/>
            <a:ext cx="1500166" cy="1357298"/>
          </a:xfrm>
          <a:prstGeom prst="rect">
            <a:avLst/>
          </a:prstGeom>
          <a:noFill/>
        </p:spPr>
      </p:pic>
      <p:pic>
        <p:nvPicPr>
          <p:cNvPr id="2058" name="Picture 10" descr="http://t1.gstatic.com/images?q=tbn:ANd9GcQIjcbbaaEc3jBWnGHvlRmN6SWlo7xdk6usTbN-8hu9Zxj-mVQxLg"/>
          <p:cNvPicPr>
            <a:picLocks noChangeAspect="1" noChangeArrowheads="1"/>
          </p:cNvPicPr>
          <p:nvPr/>
        </p:nvPicPr>
        <p:blipFill>
          <a:blip r:embed="rId9"/>
          <a:srcRect l="54578" t="53111" r="6489" b="23139"/>
          <a:stretch>
            <a:fillRect/>
          </a:stretch>
        </p:blipFill>
        <p:spPr bwMode="auto">
          <a:xfrm>
            <a:off x="8143900" y="0"/>
            <a:ext cx="1000100" cy="10715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://im7-tub-ru.yandex.net/i?id=61049677-07-72&amp;n=21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000240"/>
            <a:ext cx="5857916" cy="714380"/>
          </a:xfrm>
        </p:spPr>
        <p:txBody>
          <a:bodyPr/>
          <a:lstStyle/>
          <a:p>
            <a:r>
              <a:rPr lang="ru-RU" sz="4400" dirty="0" err="1" smtClean="0">
                <a:solidFill>
                  <a:srgbClr val="FFFF00"/>
                </a:solidFill>
                <a:latin typeface="Comic Sans MS" pitchFamily="66" charset="0"/>
              </a:rPr>
              <a:t>Маладьыас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</a:rPr>
              <a:t>;)))))</a:t>
            </a:r>
            <a:endParaRPr lang="ru-RU" sz="44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028" name="Picture 4" descr="http://allforchildren.ru/pictures/smeshar_s/smeshariki05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857604"/>
            <a:ext cx="2571736" cy="30003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00298" y="2786058"/>
            <a:ext cx="40719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 w="11430"/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Көрсүөххэ диэри</a:t>
            </a:r>
            <a:endParaRPr lang="ru-RU" sz="4000" b="1" dirty="0">
              <a:ln w="11430"/>
              <a:solidFill>
                <a:srgbClr val="FF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13321E-6 C -0.01684 -0.00463 -0.03333 -0.01342 -0.04774 -0.02591 C -0.05348 -0.0377 -0.06805 -0.03655 -0.0776 -0.0377 C -0.08923 -0.04857 -0.0717 -0.03331 -0.0941 -0.0458 C -0.09635 -0.04695 -0.09791 -0.05019 -0.1 -0.05181 C -0.10416 -0.05505 -0.10869 -0.05759 -0.11338 -0.05967 C -0.11737 -0.06129 -0.12518 -0.06291 -0.12987 -0.06569 C -0.15522 -0.08095 -0.18473 -0.09459 -0.21199 -0.1013 C -0.21893 -0.10755 -0.23022 -0.10963 -0.2389 -0.11125 C -0.24393 -0.11217 -0.24879 -0.1124 -0.25383 -0.11333 C -0.2573 -0.11379 -0.26772 -0.11541 -0.26424 -0.11541 C -0.22883 -0.11541 -0.19358 -0.11263 -0.15817 -0.11125 C -0.14202 -0.10778 -0.12813 -0.09668 -0.11199 -0.09159 C -0.02796 -0.09367 -0.04392 -0.06962 -0.01649 -0.12535 C -0.01423 -0.13645 -0.0092 -0.14455 -0.00608 -0.15519 C -0.0033 -0.16444 -0.00209 -0.17392 0.00139 -0.18294 C 0.00643 -0.21601 0.01059 -0.20468 0.00139 -0.22064 C 0.00538 -0.27151 0.00417 -0.32309 -0.00156 -0.37373 C -0.00104 -0.40287 -0.00312 -0.43248 2.77778E-6 -0.46138 C 0.0007 -0.46832 0.00591 -0.4415 0.00591 -0.4415 C 0.00712 -0.43271 0.00834 -0.42577 0.01042 -0.41744 C 0.01198 -0.39941 0.0132 -0.38021 0.01945 -0.36379 C 0.02292 -0.3365 0.02014 -0.34737 0.02535 -0.33003 C 0.01719 -0.31916 0.0224 -0.32933 0.0224 -0.31014 C 0.0224 -0.30667 0.02136 -0.30343 0.02084 -0.30019 C 0.02257 -0.28516 0.0224 -0.27059 0.02691 -0.25648 C 0.02726 -0.25278 0.02795 -0.24307 0.02986 -0.23867 C 0.03004 -0.23844 0.03698 -0.22942 0.03577 -0.22873 C 0.03247 -0.22711 0.02882 -0.22989 0.02535 -0.23058 C 0.02639 -0.22526 0.0283 -0.22017 0.0283 -0.21485 C 0.0283 -0.21092 0.02136 -0.19658 0.0224 -0.19288 C 0.02309 -0.19034 0.02639 -0.19427 0.0283 -0.19496 C 0.02934 -0.18756 0.03177 -0.1804 0.03125 -0.17299 C 0.03108 -0.17091 0.02726 -0.17716 0.02691 -0.17508 C 0.02587 -0.16791 0.02778 -0.16051 0.0283 -0.15311 C 0.02604 -0.14339 0.02882 -0.13553 0.03281 -0.1272 C 0.06563 -0.12882 0.0974 -0.13368 0.12986 -0.13923 C 0.14358 -0.14154 0.15903 -0.14617 0.17309 -0.14709 C 0.19254 -0.14825 0.21181 -0.14848 0.23125 -0.14917 C 0.24827 -0.14617 0.2625 -0.13437 0.27917 -0.12929 C 0.27813 -0.13067 0.27726 -0.13414 0.27604 -0.13322 C 0.27413 -0.13183 0.27466 -0.12743 0.27309 -0.12535 C 0.26979 -0.12073 0.26111 -0.1161 0.25677 -0.11333 C 0.24566 -0.09529 0.24809 -0.09853 0.2283 -0.10731 C 0.22726 -0.10523 0.22709 -0.10223 0.22535 -0.1013 C 0.22379 -0.10061 0.2224 -0.10315 0.22084 -0.10338 C 0.21597 -0.10454 0.21094 -0.10477 0.20591 -0.10546 C 0.18073 -0.09945 0.15382 -0.09783 0.1283 -0.09552 C 0.12066 -0.09344 0.11441 -0.09228 0.10747 -0.08743 C 0.10643 -0.08881 0.10591 -0.09159 0.10452 -0.09159 C 0.09966 -0.09159 0.08975 -0.08349 0.08663 -0.07956 C 0.08143 -0.07309 0.07552 -0.06777 0.07014 -0.06175 C 0.06493 -0.05574 0.06042 -0.04857 0.05365 -0.0458 C 0.05173 -0.04372 0.04965 -0.04187 0.04775 -0.03978 C 0.04618 -0.03793 0.04531 -0.03377 0.04323 -0.03377 C 0.04167 -0.03377 0.04583 -0.0384 0.04478 -0.03978 C 0.04375 -0.04117 0.04183 -0.0384 0.04028 -0.0377 C 0.03872 -0.03701 0.03733 -0.03655 0.03577 -0.03585 C 0.02778 -0.02521 0.01806 -0.02198 0.00886 -0.01388 C 0.00209 -0.00047 0.00538 -0.00556 2.77778E-6 0.00207 C -0.0059 -0.0007 -0.00608 -6.13321E-6 2.77778E-6 -6.13321E-6 Z " pathEditMode="relative" ptsTypes="fffffffffffffffffffffffffffffffffffffffffffffffffffffffffffff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700070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02CE07"/>
                </a:solidFill>
                <a:latin typeface="Comic Sans MS" pitchFamily="66" charset="0"/>
              </a:rPr>
              <a:t>Сыала</a:t>
            </a:r>
            <a:r>
              <a:rPr lang="ru-RU" sz="3600" dirty="0" smtClean="0">
                <a:solidFill>
                  <a:srgbClr val="02CE07"/>
                </a:solidFill>
                <a:latin typeface="Comic Sans MS" pitchFamily="66" charset="0"/>
              </a:rPr>
              <a:t> – </a:t>
            </a:r>
            <a:r>
              <a:rPr lang="ru-RU" sz="3600" dirty="0" err="1" smtClean="0">
                <a:solidFill>
                  <a:srgbClr val="02CE07"/>
                </a:solidFill>
                <a:latin typeface="Comic Sans MS" pitchFamily="66" charset="0"/>
              </a:rPr>
              <a:t>соруга</a:t>
            </a:r>
            <a:r>
              <a:rPr lang="ru-RU" sz="3600" dirty="0" smtClean="0">
                <a:solidFill>
                  <a:srgbClr val="02CE07"/>
                </a:solidFill>
                <a:latin typeface="Comic Sans MS" pitchFamily="66" charset="0"/>
              </a:rPr>
              <a:t>:</a:t>
            </a:r>
            <a:endParaRPr lang="ru-RU" sz="3600" dirty="0">
              <a:solidFill>
                <a:srgbClr val="02CE07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1071546"/>
            <a:ext cx="7410480" cy="5433806"/>
          </a:xfrm>
        </p:spPr>
        <p:txBody>
          <a:bodyPr/>
          <a:lstStyle/>
          <a:p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О5о 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өйүн сайыннарыы</a:t>
            </a:r>
            <a:endParaRPr lang="ru-RU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О5ону бол5омтолоох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буоларга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үөрэтии</a:t>
            </a:r>
            <a:endParaRPr lang="ru-RU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Кыыллары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үөннэри-көйүүрдэри, көтөрдөрү, харамайдары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араара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үөрэнэллэрин өйдөтүү</a:t>
            </a:r>
            <a:endParaRPr lang="ru-RU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Кыыллары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көтөрдөрү, харамайдары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таптыырга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харыстыырга</a:t>
            </a: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үөрэтии</a:t>
            </a:r>
            <a:endParaRPr lang="ru-RU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11266" name="Picture 2" descr="http://allforchildren.ru/pictures/smeshar_s/smeshariki00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4071942"/>
            <a:ext cx="2000232" cy="2428885"/>
          </a:xfrm>
          <a:prstGeom prst="rect">
            <a:avLst/>
          </a:prstGeom>
          <a:noFill/>
        </p:spPr>
      </p:pic>
      <p:pic>
        <p:nvPicPr>
          <p:cNvPr id="11268" name="Picture 4" descr="http://im0-tub-ru.yandex.net/i?id=212980153-45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43512"/>
            <a:ext cx="175260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4-tub-ru.yandex.net/i?id=157211374-2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50"/>
            <a:ext cx="1714500" cy="14287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897880" cy="571480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rgbClr val="02CE07"/>
                </a:solidFill>
                <a:latin typeface="Comic Sans MS" pitchFamily="66" charset="0"/>
              </a:rPr>
              <a:t>Оонньуу</a:t>
            </a:r>
            <a:r>
              <a:rPr lang="ru-RU" sz="3600" dirty="0" smtClean="0">
                <a:solidFill>
                  <a:srgbClr val="02CE07"/>
                </a:solidFill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2CE07"/>
                </a:solidFill>
                <a:latin typeface="Comic Sans MS" pitchFamily="66" charset="0"/>
              </a:rPr>
              <a:t>быраабылата</a:t>
            </a:r>
            <a:endParaRPr lang="ru-RU" sz="3600" dirty="0">
              <a:solidFill>
                <a:srgbClr val="02CE07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7239000" cy="5933872"/>
          </a:xfrm>
        </p:spPr>
        <p:txBody>
          <a:bodyPr>
            <a:normAutofit/>
          </a:bodyPr>
          <a:lstStyle/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Тыа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кыылын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Дьиэ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кыылын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Сылаас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дойду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кыылын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Тымныы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дойду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кыылын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72000">
              <a:buAutoNum type="arabicPeriod"/>
            </a:pP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Саха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сиригэр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суох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кыылы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Тыа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өтөрүн бул</a:t>
            </a: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Дьиэ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өтөрүн бул</a:t>
            </a: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Хамсыыр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харамайы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>
              <a:buAutoNum type="arabicPeriod"/>
            </a:pP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Үөннэр быыстарыттан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кыылы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 algn="ctr">
              <a:buAutoNum type="arabicPeriod"/>
            </a:pP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Үөннэр быыстарыттан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көтөрү  бул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 </a:t>
            </a:r>
          </a:p>
          <a:p>
            <a:pPr marL="514350" indent="-72000" algn="ctr">
              <a:buAutoNum type="arabicPeriod"/>
            </a:pP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О5уруот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астарыттан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ордугу</a:t>
            </a:r>
            <a:r>
              <a:rPr lang="ru-RU" sz="2800" b="1" i="1" dirty="0" smtClean="0">
                <a:solidFill>
                  <a:srgbClr val="FF3399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dirty="0" err="1" smtClean="0">
                <a:solidFill>
                  <a:srgbClr val="FF3399"/>
                </a:solidFill>
                <a:latin typeface="Times New Roman"/>
                <a:cs typeface="Times New Roman"/>
              </a:rPr>
              <a:t>бул</a:t>
            </a: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>
              <a:buAutoNum type="arabicPeriod"/>
            </a:pP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>
              <a:buAutoNum type="arabicPeriod"/>
            </a:pP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>
              <a:buAutoNum type="arabicPeriod"/>
            </a:pPr>
            <a:endParaRPr lang="ru-RU" sz="2800" b="1" i="1" dirty="0" smtClean="0">
              <a:solidFill>
                <a:srgbClr val="FF3399"/>
              </a:solidFill>
              <a:latin typeface="Times New Roman"/>
              <a:cs typeface="Times New Roman"/>
            </a:endParaRPr>
          </a:p>
          <a:p>
            <a:pPr marL="514350" indent="-72000">
              <a:buAutoNum type="arabicPeriod"/>
            </a:pPr>
            <a:endParaRPr lang="ru-RU" sz="2800" b="1" i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allforchildren.ru/pictures/smeshar_s/smeshariki0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4857760"/>
            <a:ext cx="1714480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m3-tub-ru.yandex.net/i?id=94721145-32-72&amp;n=21"/>
          <p:cNvPicPr>
            <a:picLocks noChangeAspect="1" noChangeArrowheads="1"/>
          </p:cNvPicPr>
          <p:nvPr/>
        </p:nvPicPr>
        <p:blipFill>
          <a:blip r:embed="rId4"/>
          <a:srcRect b="9999"/>
          <a:stretch>
            <a:fillRect/>
          </a:stretch>
        </p:blipFill>
        <p:spPr bwMode="auto">
          <a:xfrm>
            <a:off x="5214942" y="1357298"/>
            <a:ext cx="1885950" cy="1285884"/>
          </a:xfrm>
          <a:prstGeom prst="rect">
            <a:avLst/>
          </a:prstGeom>
          <a:noFill/>
        </p:spPr>
      </p:pic>
      <p:pic>
        <p:nvPicPr>
          <p:cNvPr id="3" name="Рисунок 2" descr="Картинка 30 из 18670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500042"/>
            <a:ext cx="381000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Картинка 23 из 185492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42"/>
            <a:ext cx="3986213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а 30 из 18549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714752"/>
            <a:ext cx="4000528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а 1 из 185492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6" y="3714752"/>
            <a:ext cx="381476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allforchildren.ru/pictures/smeshar_s/smeshariki011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14414" cy="1357298"/>
          </a:xfrm>
          <a:prstGeom prst="rect">
            <a:avLst/>
          </a:prstGeom>
          <a:noFill/>
        </p:spPr>
      </p:pic>
      <p:pic>
        <p:nvPicPr>
          <p:cNvPr id="9222" name="Picture 6" descr="http://t1.gstatic.com/images?q=tbn:ANd9GcRqMWPZ4WDOuyI3rnwkgvDdzR_LIlQZiYjgsCjrzta-UrA4jfOIPgL6Ogw"/>
          <p:cNvPicPr>
            <a:picLocks noChangeAspect="1" noChangeArrowheads="1"/>
          </p:cNvPicPr>
          <p:nvPr/>
        </p:nvPicPr>
        <p:blipFill>
          <a:blip r:embed="rId10"/>
          <a:srcRect r="50000" b="53759"/>
          <a:stretch>
            <a:fillRect/>
          </a:stretch>
        </p:blipFill>
        <p:spPr bwMode="auto">
          <a:xfrm>
            <a:off x="8143900" y="1"/>
            <a:ext cx="1000099" cy="10715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im4-tub-ru.yandex.net/i?id=422471774-2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000108"/>
            <a:ext cx="1428750" cy="1428750"/>
          </a:xfrm>
          <a:prstGeom prst="rect">
            <a:avLst/>
          </a:prstGeom>
          <a:noFill/>
        </p:spPr>
      </p:pic>
      <p:pic>
        <p:nvPicPr>
          <p:cNvPr id="2" name="Рисунок 1" descr="Картинка 202 из 18549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57166"/>
            <a:ext cx="407196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Картинка 148 из 190452"/>
          <p:cNvPicPr/>
          <p:nvPr/>
        </p:nvPicPr>
        <p:blipFill>
          <a:blip r:embed="rId6"/>
          <a:srcRect l="1705" t="2381" r="7864" b="2381"/>
          <a:stretch>
            <a:fillRect/>
          </a:stretch>
        </p:blipFill>
        <p:spPr bwMode="auto">
          <a:xfrm>
            <a:off x="4429124" y="357166"/>
            <a:ext cx="371477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а 22 из 15629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500438"/>
            <a:ext cx="4071966" cy="298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а 1 из 201346"/>
          <p:cNvPicPr/>
          <p:nvPr/>
        </p:nvPicPr>
        <p:blipFill>
          <a:blip r:embed="rId8"/>
          <a:srcRect r="6360"/>
          <a:stretch>
            <a:fillRect/>
          </a:stretch>
        </p:blipFill>
        <p:spPr bwMode="auto">
          <a:xfrm>
            <a:off x="4429124" y="3500438"/>
            <a:ext cx="3714776" cy="2968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://allforchildren.ru/pictures/smeshar_s/smeshariki047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43306" y="2714620"/>
            <a:ext cx="1214446" cy="1285884"/>
          </a:xfrm>
          <a:prstGeom prst="rect">
            <a:avLst/>
          </a:prstGeom>
          <a:noFill/>
        </p:spPr>
      </p:pic>
      <p:pic>
        <p:nvPicPr>
          <p:cNvPr id="8198" name="Picture 6" descr="http://t0.gstatic.com/images?q=tbn:ANd9GcTNkOFm0JPlX4V-l-i2CIzsKeJBzzQvfXMxNJhlu8t2rttEbNnbYWF-h17w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43875" y="0"/>
            <a:ext cx="1000125" cy="12477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im5-tub-ru.yandex.net/i?id=580458483-26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857232"/>
            <a:ext cx="1895475" cy="1428750"/>
          </a:xfrm>
          <a:prstGeom prst="rect">
            <a:avLst/>
          </a:prstGeom>
          <a:noFill/>
        </p:spPr>
      </p:pic>
      <p:pic>
        <p:nvPicPr>
          <p:cNvPr id="3" name="Рисунок 2" descr="Картинка 75 из 3619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1" y="214290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572116001200niedwied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14290"/>
            <a:ext cx="39624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а 95 из 3619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3643314"/>
            <a:ext cx="396240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а 69 из 76591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4811" y="3643314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allforchildren.ru/pictures/smeshar_s/smeshariki014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43306" y="2857496"/>
            <a:ext cx="1357290" cy="1428736"/>
          </a:xfrm>
          <a:prstGeom prst="rect">
            <a:avLst/>
          </a:prstGeom>
          <a:noFill/>
        </p:spPr>
      </p:pic>
      <p:pic>
        <p:nvPicPr>
          <p:cNvPr id="7174" name="Picture 6" descr="http://t1.gstatic.com/images?q=tbn:ANd9GcRqMWPZ4WDOuyI3rnwkgvDdzR_LIlQZiYjgsCjrzta-UrA4jfOIPgL6Ogw"/>
          <p:cNvPicPr>
            <a:picLocks noChangeAspect="1" noChangeArrowheads="1"/>
          </p:cNvPicPr>
          <p:nvPr/>
        </p:nvPicPr>
        <p:blipFill>
          <a:blip r:embed="rId10"/>
          <a:srcRect t="46012" r="50247"/>
          <a:stretch>
            <a:fillRect/>
          </a:stretch>
        </p:blipFill>
        <p:spPr bwMode="auto">
          <a:xfrm>
            <a:off x="8143900" y="0"/>
            <a:ext cx="1000100" cy="10715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6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7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42" decel="50000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im0-tub-ru.yandex.net/i?id=178261730-21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500570"/>
            <a:ext cx="1905000" cy="1428750"/>
          </a:xfrm>
          <a:prstGeom prst="rect">
            <a:avLst/>
          </a:prstGeom>
          <a:noFill/>
        </p:spPr>
      </p:pic>
      <p:pic>
        <p:nvPicPr>
          <p:cNvPr id="5" name="Рисунок 4" descr="Картинка 68 из 15644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643314"/>
            <a:ext cx="3819525" cy="3214686"/>
          </a:xfrm>
          <a:prstGeom prst="rect">
            <a:avLst/>
          </a:prstGeom>
          <a:noFill/>
        </p:spPr>
      </p:pic>
      <p:pic>
        <p:nvPicPr>
          <p:cNvPr id="2" name="Рисунок 1" descr="Картинка 28 из 16414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85728"/>
            <a:ext cx="3829080" cy="3143248"/>
          </a:xfrm>
          <a:prstGeom prst="rect">
            <a:avLst/>
          </a:prstGeom>
          <a:noFill/>
        </p:spPr>
      </p:pic>
      <p:pic>
        <p:nvPicPr>
          <p:cNvPr id="3" name="Рисунок 2" descr="Картинка 6 из 13450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3643314"/>
            <a:ext cx="3705223" cy="3214686"/>
          </a:xfrm>
          <a:prstGeom prst="rect">
            <a:avLst/>
          </a:prstGeom>
          <a:noFill/>
        </p:spPr>
      </p:pic>
      <p:pic>
        <p:nvPicPr>
          <p:cNvPr id="4" name="Рисунок 3" descr="Картинка 19 из 15481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214290"/>
            <a:ext cx="3686172" cy="3143248"/>
          </a:xfrm>
          <a:prstGeom prst="rect">
            <a:avLst/>
          </a:prstGeom>
          <a:noFill/>
        </p:spPr>
      </p:pic>
      <p:pic>
        <p:nvPicPr>
          <p:cNvPr id="6" name="Picture 6" descr="http://allforchildren.ru/pictures/smeshar_s/smeshariki075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857250" cy="1143001"/>
          </a:xfrm>
          <a:prstGeom prst="rect">
            <a:avLst/>
          </a:prstGeom>
          <a:noFill/>
        </p:spPr>
      </p:pic>
      <p:pic>
        <p:nvPicPr>
          <p:cNvPr id="40962" name="Picture 2" descr="http://im5-tub-ru.yandex.net/i?id=478593477-44-72&amp;n=21"/>
          <p:cNvPicPr>
            <a:picLocks noChangeAspect="1" noChangeArrowheads="1"/>
          </p:cNvPicPr>
          <p:nvPr/>
        </p:nvPicPr>
        <p:blipFill>
          <a:blip r:embed="rId10"/>
          <a:srcRect b="5001"/>
          <a:stretch>
            <a:fillRect/>
          </a:stretch>
        </p:blipFill>
        <p:spPr bwMode="auto">
          <a:xfrm>
            <a:off x="8143900" y="0"/>
            <a:ext cx="1000100" cy="135729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3-tub-ru.yandex.net/i?id=199329625-67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857232"/>
            <a:ext cx="1905000" cy="1428750"/>
          </a:xfrm>
          <a:prstGeom prst="rect">
            <a:avLst/>
          </a:prstGeom>
          <a:noFill/>
        </p:spPr>
      </p:pic>
      <p:pic>
        <p:nvPicPr>
          <p:cNvPr id="1029" name="Picture 5" descr="C:\Admin\фотографии\Мои рисунки\фото 003.jpg"/>
          <p:cNvPicPr>
            <a:picLocks noChangeAspect="1" noChangeArrowheads="1"/>
          </p:cNvPicPr>
          <p:nvPr/>
        </p:nvPicPr>
        <p:blipFill>
          <a:blip r:embed="rId5"/>
          <a:srcRect l="7873" t="22212" r="8144" b="3721"/>
          <a:stretch>
            <a:fillRect/>
          </a:stretch>
        </p:blipFill>
        <p:spPr bwMode="auto">
          <a:xfrm rot="5400000">
            <a:off x="750067" y="-250057"/>
            <a:ext cx="2928958" cy="400052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 t="18402" b="17188"/>
          <a:stretch>
            <a:fillRect/>
          </a:stretch>
        </p:blipFill>
        <p:spPr bwMode="auto">
          <a:xfrm>
            <a:off x="4286248" y="3714752"/>
            <a:ext cx="371477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Admin\фотографии\Мои рисунки\фото 005.jpg"/>
          <p:cNvPicPr>
            <a:picLocks noChangeAspect="1" noChangeArrowheads="1"/>
          </p:cNvPicPr>
          <p:nvPr/>
        </p:nvPicPr>
        <p:blipFill>
          <a:blip r:embed="rId7" cstate="print"/>
          <a:srcRect l="7711" t="12734" r="8161" b="7272"/>
          <a:stretch>
            <a:fillRect/>
          </a:stretch>
        </p:blipFill>
        <p:spPr bwMode="auto">
          <a:xfrm>
            <a:off x="4929190" y="214290"/>
            <a:ext cx="2928958" cy="3286148"/>
          </a:xfrm>
          <a:prstGeom prst="rect">
            <a:avLst/>
          </a:prstGeom>
          <a:noFill/>
        </p:spPr>
      </p:pic>
      <p:pic>
        <p:nvPicPr>
          <p:cNvPr id="1028" name="Picture 4" descr="C:\Admin\фотографии\Мои рисунки\фото 004.jpg"/>
          <p:cNvPicPr>
            <a:picLocks noChangeAspect="1" noChangeArrowheads="1"/>
          </p:cNvPicPr>
          <p:nvPr/>
        </p:nvPicPr>
        <p:blipFill>
          <a:blip r:embed="rId8"/>
          <a:srcRect l="11476" t="8853" r="10489" b="6049"/>
          <a:stretch>
            <a:fillRect/>
          </a:stretch>
        </p:blipFill>
        <p:spPr bwMode="auto">
          <a:xfrm rot="5400000">
            <a:off x="678645" y="3250389"/>
            <a:ext cx="2928958" cy="3857684"/>
          </a:xfrm>
          <a:prstGeom prst="rect">
            <a:avLst/>
          </a:prstGeom>
          <a:noFill/>
        </p:spPr>
      </p:pic>
      <p:pic>
        <p:nvPicPr>
          <p:cNvPr id="6" name="Picture 2" descr="http://allforchildren.ru/pictures/smeshar_s/smeshariki018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29058" y="2357430"/>
            <a:ext cx="1428728" cy="1428736"/>
          </a:xfrm>
          <a:prstGeom prst="rect">
            <a:avLst/>
          </a:prstGeom>
          <a:noFill/>
        </p:spPr>
      </p:pic>
      <p:pic>
        <p:nvPicPr>
          <p:cNvPr id="4102" name="Picture 6" descr="http://t1.gstatic.com/images?q=tbn:ANd9GcTYiyCghSa-7UbSeCkovaXqJaQN3JlHtKgjGzBf_oitygBbP1H4KpxyTfTl"/>
          <p:cNvPicPr>
            <a:picLocks noChangeAspect="1" noChangeArrowheads="1"/>
          </p:cNvPicPr>
          <p:nvPr/>
        </p:nvPicPr>
        <p:blipFill>
          <a:blip r:embed="rId10"/>
          <a:srcRect r="50000" b="45000"/>
          <a:stretch>
            <a:fillRect/>
          </a:stretch>
        </p:blipFill>
        <p:spPr bwMode="auto">
          <a:xfrm>
            <a:off x="8143900" y="0"/>
            <a:ext cx="1000100" cy="114298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456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7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42" decel="50000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im5-tub-ru.yandex.net/i?id=104011554-56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714884"/>
            <a:ext cx="2276475" cy="1428750"/>
          </a:xfrm>
          <a:prstGeom prst="rect">
            <a:avLst/>
          </a:prstGeom>
          <a:noFill/>
        </p:spPr>
      </p:pic>
      <p:pic>
        <p:nvPicPr>
          <p:cNvPr id="4" name="Рисунок 3" descr="Картинка 38 из 16818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714752"/>
            <a:ext cx="388620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а 72 из 17068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0"/>
            <a:ext cx="385765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Admin\фотографии\Мои рисунки\фото 006.jpg"/>
          <p:cNvPicPr>
            <a:picLocks noChangeAspect="1" noChangeArrowheads="1"/>
          </p:cNvPicPr>
          <p:nvPr/>
        </p:nvPicPr>
        <p:blipFill>
          <a:blip r:embed="rId7"/>
          <a:srcRect l="4946" t="11617" r="2066" b="11984"/>
          <a:stretch>
            <a:fillRect/>
          </a:stretch>
        </p:blipFill>
        <p:spPr bwMode="auto">
          <a:xfrm>
            <a:off x="0" y="0"/>
            <a:ext cx="4071966" cy="3214686"/>
          </a:xfrm>
          <a:prstGeom prst="rect">
            <a:avLst/>
          </a:prstGeom>
          <a:noFill/>
        </p:spPr>
      </p:pic>
      <p:pic>
        <p:nvPicPr>
          <p:cNvPr id="6146" name="Picture 2" descr="http://allforchildren.ru/pictures/smeshar_s/smeshariki004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68" y="2786058"/>
            <a:ext cx="1285852" cy="1357298"/>
          </a:xfrm>
          <a:prstGeom prst="rect">
            <a:avLst/>
          </a:prstGeom>
          <a:noFill/>
        </p:spPr>
      </p:pic>
      <p:pic>
        <p:nvPicPr>
          <p:cNvPr id="6150" name="Picture 6" descr="http://t1.gstatic.com/images?q=tbn:ANd9GcTYiyCghSa-7UbSeCkovaXqJaQN3JlHtKgjGzBf_oitygBbP1H4KpxyTfTl"/>
          <p:cNvPicPr>
            <a:picLocks noChangeAspect="1" noChangeArrowheads="1"/>
          </p:cNvPicPr>
          <p:nvPr/>
        </p:nvPicPr>
        <p:blipFill>
          <a:blip r:embed="rId9"/>
          <a:srcRect t="52977" r="47826"/>
          <a:stretch>
            <a:fillRect/>
          </a:stretch>
        </p:blipFill>
        <p:spPr bwMode="auto">
          <a:xfrm>
            <a:off x="8143900" y="0"/>
            <a:ext cx="1000100" cy="928670"/>
          </a:xfrm>
          <a:prstGeom prst="rect">
            <a:avLst/>
          </a:prstGeom>
          <a:noFill/>
        </p:spPr>
      </p:pic>
      <p:pic>
        <p:nvPicPr>
          <p:cNvPr id="10" name="Рисунок 9" descr="Картинка 16 из 175070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786190"/>
            <a:ext cx="3986213" cy="307181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481</TotalTime>
  <Words>81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Comic Sans MS</vt:lpstr>
      <vt:lpstr>Monotype Corsiva</vt:lpstr>
      <vt:lpstr>Times New Roman</vt:lpstr>
      <vt:lpstr>Trebuchet MS</vt:lpstr>
      <vt:lpstr>Wingdings</vt:lpstr>
      <vt:lpstr>Wingdings 2</vt:lpstr>
      <vt:lpstr>Изящная</vt:lpstr>
      <vt:lpstr>«Ким ордугуй?» Дидактическай оонньуу</vt:lpstr>
      <vt:lpstr>Сыала – соруга:</vt:lpstr>
      <vt:lpstr>Оонньуу быраабылата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Маладьыас;)))))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«Ким ордугуй?» Дидактическай оонньуу</dc:title>
  <dc:creator>Admin</dc:creator>
  <cp:lastModifiedBy>Пользователь Lenovo</cp:lastModifiedBy>
  <cp:revision>3</cp:revision>
  <dcterms:created xsi:type="dcterms:W3CDTF">2013-03-17T23:57:10Z</dcterms:created>
  <dcterms:modified xsi:type="dcterms:W3CDTF">2023-12-13T14:51:32Z</dcterms:modified>
</cp:coreProperties>
</file>