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81" r:id="rId7"/>
    <p:sldId id="268" r:id="rId8"/>
    <p:sldId id="272" r:id="rId9"/>
    <p:sldId id="262" r:id="rId10"/>
    <p:sldId id="263" r:id="rId11"/>
    <p:sldId id="269" r:id="rId12"/>
    <p:sldId id="270" r:id="rId13"/>
    <p:sldId id="274" r:id="rId14"/>
    <p:sldId id="275" r:id="rId15"/>
    <p:sldId id="273" r:id="rId16"/>
    <p:sldId id="264" r:id="rId17"/>
    <p:sldId id="265" r:id="rId18"/>
    <p:sldId id="266" r:id="rId19"/>
    <p:sldId id="271" r:id="rId20"/>
    <p:sldId id="267" r:id="rId21"/>
    <p:sldId id="257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164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AutoShape 4" descr="https://shareslide.ru/img/thumbs/80bfe4dc9f1a3b26ab018c2fcdf3834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shareslide.ru/img/thumbs/80bfe4dc9f1a3b26ab018c2fcdf3834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s://shareslide.ru/img/thumbs/80bfe4dc9f1a3b26ab018c2fcdf3834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80bfe4dc9f1a3b26ab018c2fcdf38343-80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8088898" cy="5634625"/>
          </a:xfrm>
          <a:prstGeom prst="rect">
            <a:avLst/>
          </a:prstGeom>
        </p:spPr>
      </p:pic>
      <p:pic>
        <p:nvPicPr>
          <p:cNvPr id="15370" name="Picture 10" descr="https://vslounge.ru/wp-content/uploads/d/4/d/d4daec926834a5d94e95dfc54149a8b6.jpeg"/>
          <p:cNvPicPr>
            <a:picLocks noChangeAspect="1" noChangeArrowheads="1"/>
          </p:cNvPicPr>
          <p:nvPr/>
        </p:nvPicPr>
        <p:blipFill>
          <a:blip r:embed="rId3" cstate="print"/>
          <a:srcRect l="15065" t="3348" r="14630" b="81587"/>
          <a:stretch>
            <a:fillRect/>
          </a:stretch>
        </p:blipFill>
        <p:spPr bwMode="auto">
          <a:xfrm>
            <a:off x="2555776" y="5949280"/>
            <a:ext cx="4032448" cy="64807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3100" dirty="0"/>
              <a:t>У набережной  канала - скверик с бюстом Петру</a:t>
            </a:r>
          </a:p>
        </p:txBody>
      </p:sp>
      <p:sp>
        <p:nvSpPr>
          <p:cNvPr id="73730" name="AutoShape 2" descr="https://theslide.ru/img/tmb/1/1822/8472797cc219d06c2a0109ae6d343f5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2" name="AutoShape 4" descr="https://theslide.ru/img/tmb/1/1822/8472797cc219d06c2a0109ae6d343f5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4" name="AutoShape 6" descr="https://theslide.ru/img/tmb/1/1822/8472797cc219d06c2a0109ae6d343f5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6" name="Picture 8" descr="https://cf2.ppt-online.org/files2/slide/u/UrkiEsDbl64fHjmRMhOB9F25TnCAIypxevug10JQtW/slide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5781285" cy="4330319"/>
          </a:xfrm>
          <a:prstGeom prst="rect">
            <a:avLst/>
          </a:prstGeom>
          <a:noFill/>
        </p:spPr>
      </p:pic>
      <p:pic>
        <p:nvPicPr>
          <p:cNvPr id="73738" name="Picture 10" descr="https://avatars.mds.yandex.net/i?id=4e7cc049bfab77a7ec881966d2390e25_l-4230319-images-thumbs&amp;n=13"/>
          <p:cNvPicPr>
            <a:picLocks noChangeAspect="1" noChangeArrowheads="1"/>
          </p:cNvPicPr>
          <p:nvPr/>
        </p:nvPicPr>
        <p:blipFill>
          <a:blip r:embed="rId3" cstate="print"/>
          <a:srcRect l="32641" t="16030" r="37007" b="4094"/>
          <a:stretch>
            <a:fillRect/>
          </a:stretch>
        </p:blipFill>
        <p:spPr bwMode="auto">
          <a:xfrm>
            <a:off x="5960206" y="1268760"/>
            <a:ext cx="2912267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3766192" cy="1027584"/>
          </a:xfrm>
        </p:spPr>
        <p:txBody>
          <a:bodyPr>
            <a:normAutofit fontScale="90000"/>
          </a:bodyPr>
          <a:lstStyle/>
          <a:p>
            <a:r>
              <a:rPr lang="ru-RU" dirty="0"/>
              <a:t>Памятник А.В.Суворову</a:t>
            </a:r>
          </a:p>
        </p:txBody>
      </p:sp>
      <p:pic>
        <p:nvPicPr>
          <p:cNvPr id="75778" name="Picture 2" descr="https://photos.wikimapia.org/p/00/02/57/15/32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954" y="332656"/>
            <a:ext cx="4556280" cy="60750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412776"/>
            <a:ext cx="381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Суворов был не только великим полководцем, но и строгим учителем. Только учил он не детей, а взрослых – своих солдат. в 1763-1769 годах командовал здесь Суздальским пехотным полком.</a:t>
            </a:r>
          </a:p>
        </p:txBody>
      </p:sp>
      <p:pic>
        <p:nvPicPr>
          <p:cNvPr id="5" name="Рисунок 4" descr="C:\Users\Admin\загрузки\48_big.jpg"/>
          <p:cNvPicPr/>
          <p:nvPr/>
        </p:nvPicPr>
        <p:blipFill>
          <a:blip r:embed="rId3" cstate="print"/>
          <a:srcRect t="8511" r="2857" b="25532"/>
          <a:stretch>
            <a:fillRect/>
          </a:stretch>
        </p:blipFill>
        <p:spPr bwMode="auto">
          <a:xfrm>
            <a:off x="251520" y="3284984"/>
            <a:ext cx="352839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 27 ноября 2020 года в Новой Ладоге открыт "Музей А.В. Суворова в Новой Ладоге </a:t>
            </a:r>
          </a:p>
        </p:txBody>
      </p:sp>
      <p:pic>
        <p:nvPicPr>
          <p:cNvPr id="76802" name="Picture 2" descr="https://where.ru/upload/resize_cache/sprint.editor/bf6/1024_768_1/bf6c457f690714967f4a574b41ae604c.jpg"/>
          <p:cNvPicPr>
            <a:picLocks noChangeAspect="1" noChangeArrowheads="1"/>
          </p:cNvPicPr>
          <p:nvPr/>
        </p:nvPicPr>
        <p:blipFill>
          <a:blip r:embed="rId2" cstate="print"/>
          <a:srcRect t="5777" r="922"/>
          <a:stretch>
            <a:fillRect/>
          </a:stretch>
        </p:blipFill>
        <p:spPr bwMode="auto">
          <a:xfrm>
            <a:off x="755576" y="1772816"/>
            <a:ext cx="7416824" cy="4697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Собор Рождества Пресвятой Богородицы</a:t>
            </a:r>
          </a:p>
        </p:txBody>
      </p:sp>
      <p:pic>
        <p:nvPicPr>
          <p:cNvPr id="80900" name="Picture 4" descr="https://anevsky800.ru/wp-content/uploads/2021/08/sobor_rogdestva_v_novoy_ladog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834426" cy="5112568"/>
          </a:xfrm>
          <a:prstGeom prst="rect">
            <a:avLst/>
          </a:prstGeom>
          <a:noFill/>
        </p:spPr>
      </p:pic>
      <p:pic>
        <p:nvPicPr>
          <p:cNvPr id="80902" name="Picture 6" descr="http://globus.aquaviva.ru/upload/iblock/357/sobor_rozhdestva_presvyatoy_bogoroditsy_v_g_novaya_ladoga_08_07_2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406248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/>
              <a:t>Памятник Ладожской военной флотилии</a:t>
            </a:r>
          </a:p>
        </p:txBody>
      </p:sp>
      <p:pic>
        <p:nvPicPr>
          <p:cNvPr id="3" name="Рисунок 2" descr="C:\Users\Admin\загрузки\0_9a4b3_3e6bdd68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39604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251520" y="1124744"/>
            <a:ext cx="86409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началом Великой Отечественной войны Новая Ладога стала прифронтовым городом. Здесь базировалась  Ладожская военная флотилия, осуществлявшая по льду Ладожского озера поставки продуктов в блокадный Ленинград и вывозившая оттуда блокадников. В мемориал входит корабль-тральщик №100, бывшее финское судно 1900 года постройки, захваченное ЛВФ еще в 1940 году и 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переоснащенное в тральщик. Неподалеку — буксирный пароход «Харьков».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25" name="Picture 5" descr="https://photos.wikimapia.org/p/00/07/48/65/37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2935"/>
            <a:ext cx="4579267" cy="3028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 бездомному псу </a:t>
            </a:r>
            <a:r>
              <a:rPr lang="ru-RU" dirty="0" err="1"/>
              <a:t>Юрику</a:t>
            </a:r>
            <a:endParaRPr lang="ru-RU" dirty="0"/>
          </a:p>
        </p:txBody>
      </p:sp>
      <p:pic>
        <p:nvPicPr>
          <p:cNvPr id="79874" name="Picture 2" descr="https://sun9-34.userapi.com/4__QtfBs4AjDyGjy90bW6UpXu0_kw58qvYnYZA/1xGxayhq2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63880" cy="47207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Здание администрации</a:t>
            </a:r>
          </a:p>
        </p:txBody>
      </p:sp>
      <p:pic>
        <p:nvPicPr>
          <p:cNvPr id="3" name="Рисунок 2" descr="New Ladog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5"/>
            <a:ext cx="748883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552728" cy="841248"/>
          </a:xfrm>
        </p:spPr>
        <p:txBody>
          <a:bodyPr>
            <a:normAutofit/>
          </a:bodyPr>
          <a:lstStyle/>
          <a:p>
            <a:r>
              <a:rPr lang="ru-RU" dirty="0"/>
              <a:t>Музыкальная школа</a:t>
            </a:r>
          </a:p>
        </p:txBody>
      </p:sp>
      <p:pic>
        <p:nvPicPr>
          <p:cNvPr id="3" name="Рисунок 2" descr="New Ladog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48883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Центр культуры, спорта и туризма</a:t>
            </a:r>
          </a:p>
        </p:txBody>
      </p:sp>
      <p:pic>
        <p:nvPicPr>
          <p:cNvPr id="3" name="Рисунок 2" descr="New Ladog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05678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Гостиный    двор</a:t>
            </a:r>
          </a:p>
        </p:txBody>
      </p:sp>
      <p:pic>
        <p:nvPicPr>
          <p:cNvPr id="77826" name="Picture 2" descr="https://www.fiesta.ru/uploads/slider_image/image/64948/v880_2014CrystalCastles_MS_1_081014.jpg"/>
          <p:cNvPicPr>
            <a:picLocks noChangeAspect="1" noChangeArrowheads="1"/>
          </p:cNvPicPr>
          <p:nvPr/>
        </p:nvPicPr>
        <p:blipFill>
          <a:blip r:embed="rId2" cstate="print"/>
          <a:srcRect r="347" b="22727"/>
          <a:stretch>
            <a:fillRect/>
          </a:stretch>
        </p:blipFill>
        <p:spPr bwMode="auto">
          <a:xfrm>
            <a:off x="611560" y="1556792"/>
            <a:ext cx="8352928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5231757/pub_6346a8e001de9f3ab761296f_6346aa49b6679a62abd920e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84885" cy="57565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00192" y="5661248"/>
            <a:ext cx="21602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Россия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2520280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2700" b="1" dirty="0"/>
              <a:t>Судоремонтный завод</a:t>
            </a:r>
            <a:br>
              <a:rPr lang="ru-RU" sz="2700" dirty="0"/>
            </a:br>
            <a:r>
              <a:rPr lang="ru-RU" sz="2700" dirty="0"/>
              <a:t>В 1702 году в устье Волхова была заложена судостроительная верфь, куда были с Севера доставлены более 2 тысяч мастеров корабельного дела. Сейчас действует </a:t>
            </a:r>
            <a:r>
              <a:rPr lang="ru-RU" sz="2700" dirty="0" err="1"/>
              <a:t>Новоладожский</a:t>
            </a:r>
            <a:r>
              <a:rPr lang="ru-RU" sz="2700" dirty="0"/>
              <a:t> судоремонтный завод.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http://img4.tourbina.ru/photos.4/2/2/0/7/7/1577022/feed.photo.jpg"/>
          <p:cNvPicPr/>
          <p:nvPr/>
        </p:nvPicPr>
        <p:blipFill>
          <a:blip r:embed="rId2" cstate="print"/>
          <a:srcRect t="22709" r="1155"/>
          <a:stretch>
            <a:fillRect/>
          </a:stretch>
        </p:blipFill>
        <p:spPr bwMode="auto">
          <a:xfrm>
            <a:off x="1691680" y="2492896"/>
            <a:ext cx="61926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f.ppt-online.org/files1/slide/w/WbMekQTVPSaro1K9Iltsnw2mBuH0ZUY3zjgROAqvi/slide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29464" cy="6388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Где можно в нашем городе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Купить лекарство</a:t>
            </a:r>
          </a:p>
          <a:p>
            <a:r>
              <a:rPr lang="ru-RU" dirty="0"/>
              <a:t>Купить продукты</a:t>
            </a:r>
          </a:p>
          <a:p>
            <a:r>
              <a:rPr lang="ru-RU" dirty="0"/>
              <a:t>Лечиться </a:t>
            </a:r>
          </a:p>
          <a:p>
            <a:r>
              <a:rPr lang="ru-RU" dirty="0"/>
              <a:t>Учиться</a:t>
            </a:r>
          </a:p>
          <a:p>
            <a:r>
              <a:rPr lang="ru-RU" dirty="0"/>
              <a:t>Взять на время книгу</a:t>
            </a:r>
          </a:p>
          <a:p>
            <a:r>
              <a:rPr lang="ru-RU" dirty="0"/>
              <a:t>Отправить посылку, письмо</a:t>
            </a:r>
          </a:p>
          <a:p>
            <a:r>
              <a:rPr lang="ru-RU" dirty="0"/>
              <a:t>Посмотреть выставку</a:t>
            </a:r>
          </a:p>
          <a:p>
            <a:r>
              <a:rPr lang="ru-RU" dirty="0"/>
              <a:t>Кататься на коньках</a:t>
            </a:r>
          </a:p>
          <a:p>
            <a:r>
              <a:rPr lang="ru-RU" dirty="0"/>
              <a:t>Увидеть как строят дом</a:t>
            </a:r>
          </a:p>
          <a:p>
            <a:r>
              <a:rPr lang="ru-RU" dirty="0"/>
              <a:t>Перекусить </a:t>
            </a:r>
          </a:p>
        </p:txBody>
      </p:sp>
      <p:pic>
        <p:nvPicPr>
          <p:cNvPr id="82948" name="Picture 4" descr="http://st-roll.ru/wp-content/uploads/2015/02/DSC07950.jpg"/>
          <p:cNvPicPr>
            <a:picLocks noChangeAspect="1" noChangeArrowheads="1"/>
          </p:cNvPicPr>
          <p:nvPr/>
        </p:nvPicPr>
        <p:blipFill>
          <a:blip r:embed="rId2" cstate="print"/>
          <a:srcRect l="8879" t="4415" r="32772" b="16308"/>
          <a:stretch>
            <a:fillRect/>
          </a:stretch>
        </p:blipFill>
        <p:spPr bwMode="auto">
          <a:xfrm>
            <a:off x="5004048" y="1268760"/>
            <a:ext cx="3672408" cy="5189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Какие бывают дома в нашем городе ? (многоэтажные, одноэтажные, деревянные, кирпичные…)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661248"/>
            <a:ext cx="7488832" cy="864096"/>
          </a:xfrm>
        </p:spPr>
        <p:txBody>
          <a:bodyPr/>
          <a:lstStyle/>
          <a:p>
            <a:r>
              <a:rPr lang="ru-RU" dirty="0"/>
              <a:t>Для чего строят дома? </a:t>
            </a:r>
          </a:p>
        </p:txBody>
      </p:sp>
      <p:pic>
        <p:nvPicPr>
          <p:cNvPr id="83970" name="Picture 2" descr="E:\8 группа\ОКРУЖАЮЩИЙ МИР\ГОРОД, СТРАНА\город 8.jpg"/>
          <p:cNvPicPr>
            <a:picLocks noChangeAspect="1" noChangeArrowheads="1"/>
          </p:cNvPicPr>
          <p:nvPr/>
        </p:nvPicPr>
        <p:blipFill>
          <a:blip r:embed="rId2" cstate="print"/>
          <a:srcRect t="22314" r="4421" b="21208"/>
          <a:stretch>
            <a:fillRect/>
          </a:stretch>
        </p:blipFill>
        <p:spPr bwMode="auto">
          <a:xfrm>
            <a:off x="395536" y="1268760"/>
            <a:ext cx="849694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Назови части дома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554163"/>
            <a:ext cx="7587952" cy="1442790"/>
          </a:xfrm>
        </p:spPr>
        <p:txBody>
          <a:bodyPr/>
          <a:lstStyle/>
          <a:p>
            <a:r>
              <a:rPr lang="ru-RU" dirty="0"/>
              <a:t>Подбери как можно больше слов, отвечающий на вопрос какой? </a:t>
            </a:r>
          </a:p>
        </p:txBody>
      </p:sp>
      <p:pic>
        <p:nvPicPr>
          <p:cNvPr id="84994" name="Picture 2" descr="E:\8 группа\ОКРУЖАЮЩИЙ МИР\ГОРОД, СТРАНА\город 9.jpg"/>
          <p:cNvPicPr>
            <a:picLocks noChangeAspect="1" noChangeArrowheads="1"/>
          </p:cNvPicPr>
          <p:nvPr/>
        </p:nvPicPr>
        <p:blipFill>
          <a:blip r:embed="rId2" cstate="print"/>
          <a:srcRect l="16353" t="27506" r="11944" b="14044"/>
          <a:stretch>
            <a:fillRect/>
          </a:stretch>
        </p:blipFill>
        <p:spPr bwMode="auto">
          <a:xfrm>
            <a:off x="1547664" y="2852936"/>
            <a:ext cx="6035965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 чего – какой? </a:t>
            </a:r>
          </a:p>
        </p:txBody>
      </p:sp>
      <p:pic>
        <p:nvPicPr>
          <p:cNvPr id="86018" name="Picture 2" descr="E:\8 группа\ОКРУЖАЮЩИЙ МИР\ГОРОД, СТРАНА\из че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424936" cy="4651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E:\8 группа\ОКРУЖАЮЩИЙ МИР\ГОРОД, СТРАНА\рассказ о горо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31" y="260648"/>
            <a:ext cx="8448938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0.slide-share.ru/s_slide/b114004147af57a831719989392d1e31/817ddf4a-359d-45af-9d79-9fff65ec6023.jpeg"/>
          <p:cNvPicPr>
            <a:picLocks noChangeAspect="1" noChangeArrowheads="1"/>
          </p:cNvPicPr>
          <p:nvPr/>
        </p:nvPicPr>
        <p:blipFill>
          <a:blip r:embed="rId2" cstate="print"/>
          <a:srcRect l="7846" t="10050" r="11153" b="8397"/>
          <a:stretch>
            <a:fillRect/>
          </a:stretch>
        </p:blipFill>
        <p:spPr bwMode="auto">
          <a:xfrm>
            <a:off x="467544" y="332656"/>
            <a:ext cx="810576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 descr="https://detkamonline.ru/800/600/https/ds05.infourok.ru/uploads/ex/0cd2/00128361-5c86c07d/img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64" name="Picture 4" descr="http://kartinkin.net/uploads/posts/2022-02/thumbs/1645163749_33-kartinkin-net-p-kartinki-simvoli-rossii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426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4248472" cy="633670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родной город называется </a:t>
            </a:r>
            <a:r>
              <a:rPr lang="ru-RU" sz="2200" cap="none" dirty="0"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Новая Ладога</a:t>
            </a:r>
            <a: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Его основал Петр I в 1704 году на левом берегу Волхова, в месте впадения реки в Ладожское озеро.   Так выглядит мой город Новая Ладога на карте. </a:t>
            </a: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0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200" b="1" cap="none" dirty="0"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Герб Новой Ладоги </a:t>
            </a:r>
            <a:br>
              <a:rPr lang="ru-RU" sz="2200" b="1" cap="none" dirty="0"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cap="none" dirty="0"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br>
              <a:rPr lang="ru-RU" sz="2200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i="1" dirty="0">
                <a:solidFill>
                  <a:schemeClr val="tx1"/>
                </a:solidFill>
              </a:rPr>
              <a:t> </a:t>
            </a:r>
            <a:r>
              <a:rPr lang="ru-RU" sz="1800" i="1" dirty="0">
                <a:solidFill>
                  <a:schemeClr val="tx1"/>
                </a:solidFill>
              </a:rPr>
              <a:t>В красном поле часть Ладожского канала, а по сторонам два рога изобилия"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Admin\загрузки\0_c96e1_5d53aefa_orig.jpg"/>
          <p:cNvPicPr/>
          <p:nvPr/>
        </p:nvPicPr>
        <p:blipFill>
          <a:blip r:embed="rId2" cstate="print"/>
          <a:srcRect l="20624" t="11812" r="21660" b="33036"/>
          <a:stretch>
            <a:fillRect/>
          </a:stretch>
        </p:blipFill>
        <p:spPr bwMode="auto">
          <a:xfrm>
            <a:off x="4788024" y="260648"/>
            <a:ext cx="4104456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https://geodzen.com/files/coats/ru/ladog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636912"/>
            <a:ext cx="2520280" cy="29730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933056"/>
            <a:ext cx="2411760" cy="864096"/>
          </a:xfrm>
        </p:spPr>
        <p:txBody>
          <a:bodyPr>
            <a:normAutofit fontScale="90000"/>
          </a:bodyPr>
          <a:lstStyle/>
          <a:p>
            <a:r>
              <a:rPr lang="ru-RU" dirty="0"/>
              <a:t>Река </a:t>
            </a:r>
            <a:br>
              <a:rPr lang="ru-RU" dirty="0"/>
            </a:br>
            <a:r>
              <a:rPr lang="ru-RU" dirty="0"/>
              <a:t>Волхов </a:t>
            </a:r>
          </a:p>
        </p:txBody>
      </p:sp>
      <p:pic>
        <p:nvPicPr>
          <p:cNvPr id="88066" name="Picture 2" descr="https://auditoriya.vogu35.ru/wp-content/uploads/2019/07/tkJ7DMJh3Ao.jpg"/>
          <p:cNvPicPr>
            <a:picLocks noChangeAspect="1" noChangeArrowheads="1"/>
          </p:cNvPicPr>
          <p:nvPr/>
        </p:nvPicPr>
        <p:blipFill>
          <a:blip r:embed="rId2" cstate="print"/>
          <a:srcRect t="17778" r="-373"/>
          <a:stretch>
            <a:fillRect/>
          </a:stretch>
        </p:blipFill>
        <p:spPr bwMode="auto">
          <a:xfrm>
            <a:off x="251520" y="188640"/>
            <a:ext cx="7782702" cy="3096344"/>
          </a:xfrm>
          <a:prstGeom prst="rect">
            <a:avLst/>
          </a:prstGeom>
          <a:noFill/>
        </p:spPr>
      </p:pic>
      <p:pic>
        <p:nvPicPr>
          <p:cNvPr id="88068" name="Picture 4" descr="https://fotokonkurs.ru/cache/photo_1500w/photos/2014/02/01/9/19fb5840543cd1d68ac11279218849b2/13a176f128836a34fa0f78882ff8ab91376a2aa9.jpg"/>
          <p:cNvPicPr>
            <a:picLocks noChangeAspect="1" noChangeArrowheads="1"/>
          </p:cNvPicPr>
          <p:nvPr/>
        </p:nvPicPr>
        <p:blipFill>
          <a:blip r:embed="rId3" cstate="print"/>
          <a:srcRect t="17084" r="3585" b="2650"/>
          <a:stretch>
            <a:fillRect/>
          </a:stretch>
        </p:blipFill>
        <p:spPr bwMode="auto">
          <a:xfrm>
            <a:off x="3059832" y="3429000"/>
            <a:ext cx="583264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107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/>
              <a:t>В 1719 году началось строительство Петровского канала. В 1861-66 годах параллельно ему, почти по берегу Ладожского озера прорыли новый канал, общей протяженностью 110 км, а прежний получил приставку «старый».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ÐÐ°Ð½Ð°Ð», ÐÐ¾Ð²Ð°Ñ ÐÐ°Ð´Ð¾Ð³Ð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76872"/>
            <a:ext cx="5832648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Старый канал</a:t>
            </a:r>
          </a:p>
        </p:txBody>
      </p:sp>
      <p:pic>
        <p:nvPicPr>
          <p:cNvPr id="78850" name="Picture 2" descr="http://rasfokus.ru/images/photos/medium/b7677cfd3bd42a036d127e98f655f4ee.jpg"/>
          <p:cNvPicPr>
            <a:picLocks noChangeAspect="1" noChangeArrowheads="1"/>
          </p:cNvPicPr>
          <p:nvPr/>
        </p:nvPicPr>
        <p:blipFill>
          <a:blip r:embed="rId2" cstate="print"/>
          <a:srcRect r="344" b="4520"/>
          <a:stretch>
            <a:fillRect/>
          </a:stretch>
        </p:blipFill>
        <p:spPr bwMode="auto">
          <a:xfrm>
            <a:off x="899592" y="1412776"/>
            <a:ext cx="7406982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w Ladoga"/>
          <p:cNvPicPr/>
          <p:nvPr/>
        </p:nvPicPr>
        <p:blipFill>
          <a:blip r:embed="rId2" cstate="print"/>
          <a:srcRect t="27632" r="-318"/>
          <a:stretch>
            <a:fillRect/>
          </a:stretch>
        </p:blipFill>
        <p:spPr bwMode="auto">
          <a:xfrm>
            <a:off x="2555776" y="1340768"/>
            <a:ext cx="432048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Главная улица города – </a:t>
            </a:r>
            <a:br>
              <a:rPr lang="ru-RU" dirty="0"/>
            </a:br>
            <a:r>
              <a:rPr lang="ru-RU" dirty="0"/>
              <a:t>проспект Карла Маркса</a:t>
            </a:r>
          </a:p>
        </p:txBody>
      </p:sp>
      <p:pic>
        <p:nvPicPr>
          <p:cNvPr id="3" name="Рисунок 2" descr="New Ladog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813690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</TotalTime>
  <Words>378</Words>
  <Application>Microsoft Office PowerPoint</Application>
  <PresentationFormat>Экран (4:3)</PresentationFormat>
  <Paragraphs>35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Мой родной город называется Новая Ладога. Его основал Петр I в 1704 году на левом берегу Волхова, в месте впадения реки в Ладожское озеро.   Так выглядит мой город Новая Ладога на карте.          Герб Новой Ладоги              В красном поле часть Ладожского канала, а по сторонам два рога изобилия"</vt:lpstr>
      <vt:lpstr>Река  Волхов </vt:lpstr>
      <vt:lpstr>В 1719 году началось строительство Петровского канала. В 1861-66 годах параллельно ему, почти по берегу Ладожского озера прорыли новый канал, общей протяженностью 110 км, а прежний получил приставку «старый». </vt:lpstr>
      <vt:lpstr>Старый канал</vt:lpstr>
      <vt:lpstr>Главная улица города –  проспект Карла Маркса</vt:lpstr>
      <vt:lpstr> У набережной  канала - скверик с бюстом Петру</vt:lpstr>
      <vt:lpstr>Памятник А.В.Суворову</vt:lpstr>
      <vt:lpstr>С 27 ноября 2020 года в Новой Ладоге открыт "Музей А.В. Суворова в Новой Ладоге </vt:lpstr>
      <vt:lpstr>Собор Рождества Пресвятой Богородицы</vt:lpstr>
      <vt:lpstr>Памятник Ладожской военной флотилии</vt:lpstr>
      <vt:lpstr>Памятник бездомному псу Юрику</vt:lpstr>
      <vt:lpstr>Здание администрации</vt:lpstr>
      <vt:lpstr>Музыкальная школа</vt:lpstr>
      <vt:lpstr>Центр культуры, спорта и туризма</vt:lpstr>
      <vt:lpstr>Гостиный    двор</vt:lpstr>
      <vt:lpstr>Судоремонтный завод В 1702 году в устье Волхова была заложена судостроительная верфь, куда были с Севера доставлены более 2 тысяч мастеров корабельного дела. Сейчас действует Новоладожский судоремонтный завод. </vt:lpstr>
      <vt:lpstr>Презентация PowerPoint</vt:lpstr>
      <vt:lpstr>Где можно в нашем городе</vt:lpstr>
      <vt:lpstr>Какие бывают дома в нашем городе ? (многоэтажные, одноэтажные, деревянные, кирпичные…)</vt:lpstr>
      <vt:lpstr>Назови части дома</vt:lpstr>
      <vt:lpstr>Из чего – какой?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 D</cp:lastModifiedBy>
  <cp:revision>2</cp:revision>
  <dcterms:created xsi:type="dcterms:W3CDTF">2023-01-15T06:38:07Z</dcterms:created>
  <dcterms:modified xsi:type="dcterms:W3CDTF">2023-01-17T08:48:54Z</dcterms:modified>
</cp:coreProperties>
</file>