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69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07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964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81"/>
          <a:stretch>
            <a:fillRect/>
          </a:stretch>
        </p:blipFill>
        <p:spPr bwMode="auto">
          <a:xfrm>
            <a:off x="381001" y="0"/>
            <a:ext cx="11239500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4214814"/>
            <a:ext cx="22860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5214939"/>
            <a:ext cx="20955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1" y="5429251"/>
            <a:ext cx="383540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E8A02-A32A-496D-BDEE-31F1C959DA1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119A9-3A75-408E-83F4-CB358B9187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77460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3258-F403-43A5-9DDA-9F4F1F7E3E0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ED311-138A-4D5A-AB2D-28ED0FC426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149796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994E7-F464-421A-A268-1AC88A716D9D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88929-777F-4BE8-B7F9-74E999708D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5130563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21175-A4F8-4A6F-97E2-E5B7E03A90D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908C0-5FEF-45CE-85D6-5CE5CBD8A6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4386214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F42FA-D86A-40BA-83EF-A8689B33EA37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057D7-65AF-4F01-97DC-5ED4C3FAF1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6123997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6D79D-564A-4B11-A68F-AB204AAAC593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0B3C4-AE37-4BDB-B14A-6CD8848E44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5073255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C75A3-C1FE-4F5D-B107-C617E057EAA7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342E4-5E67-49D8-A181-483B26DC6D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9472096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1C6D2-0E19-4D5F-A50D-648C3EFAEC17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2C8BE-3FB6-4F43-BD16-F9E2FAD628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1306698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537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D19F3-06DD-4AA9-861A-E8AE6441DC3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91159-4EDE-4D71-AF56-052098667E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608928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E3C8-D8B1-4008-8011-B545FB7C285F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C21BE-6F38-4371-9A55-DEDCAE759C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3917495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C83DB-1731-4BBD-9A3D-3A1EC07CC1B1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E3727-1F29-4879-BAC8-AF165EAFA0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5500331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0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50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53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42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95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457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4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844D0-F9EE-42FB-9CF5-C8A4AFC8C1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D0BED-CDEC-4856-9F1E-A033ACFB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36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81ACB4-F31D-466F-BB89-4995A699C907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1985FF4-1458-4070-9DB9-3EE24E034E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673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4.wav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5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6.wav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7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8.wav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9.wav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2" y="845127"/>
            <a:ext cx="11942618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72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Имя существительное</a:t>
            </a:r>
          </a:p>
          <a:p>
            <a:pPr algn="ctr">
              <a:defRPr/>
            </a:pPr>
            <a:r>
              <a:rPr lang="ru-RU" sz="72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его роль в речи</a:t>
            </a:r>
            <a:endParaRPr lang="ru-RU" sz="72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06909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3 класс\русский язык\скриншон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1" y="476250"/>
            <a:ext cx="7381875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2870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927350" y="549275"/>
            <a:ext cx="5976938" cy="5632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Существительных в природе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любой найдёшь погоде.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Кто?</a:t>
            </a: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altLang="ru-RU" sz="36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Что? </a:t>
            </a: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вопрос задай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спокойно отвечай.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кукла, это книжка,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кошка, это мышка.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Всё так просто и понятно,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Увлекательно, занятно.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вопросы </a:t>
            </a:r>
            <a:r>
              <a:rPr lang="ru-RU" altLang="ru-RU" sz="36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Кто?</a:t>
            </a: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altLang="ru-RU" sz="36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Что?</a:t>
            </a:r>
            <a:endParaRPr lang="ru-RU" altLang="ru-RU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Отвечать оно должно.</a:t>
            </a:r>
            <a:endParaRPr lang="ru-RU" altLang="ru-RU" sz="3600" b="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3315" name="Picture 2" descr="D:\клипарты\Дети\4dec672303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6" y="2825750"/>
            <a:ext cx="21177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D:\клипарты\букеты\0_4ca04_5eee0b30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5084763"/>
            <a:ext cx="2527300" cy="154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D:\клипарты\животные\птицы\0_5efa9_3e2614bd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"/>
            <a:ext cx="1331913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7203990"/>
      </p:ext>
    </p:extLst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5721" y="5805264"/>
            <a:ext cx="19029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8 - 11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40487" y="5805264"/>
            <a:ext cx="195438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8 - 10</a:t>
            </a:r>
          </a:p>
        </p:txBody>
      </p:sp>
    </p:spTree>
    <p:extLst>
      <p:ext uri="{BB962C8B-B14F-4D97-AF65-F5344CB8AC3E}">
        <p14:creationId xmlns:p14="http://schemas.microsoft.com/office/powerpoint/2010/main" val="404109508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9288" y="333376"/>
            <a:ext cx="7345362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Назовите только имена существительные. Докажите.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74826" y="1412876"/>
            <a:ext cx="8710613" cy="452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Доброта, злой, честный,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храбрость, шалость, скользить,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впятером, присмотреть, смотр,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скалистый, смешок, синий,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синева,  испарять, пар,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оправдание,  сердечность. </a:t>
            </a: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50" y="6207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68748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2227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9151" y="549276"/>
            <a:ext cx="4776051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Calibri"/>
              </a:rPr>
              <a:t>Он в прибрежном океане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Calibri"/>
              </a:rPr>
              <a:t>Туч касается крылом.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Calibri"/>
              </a:rPr>
              <a:t>Развернётся над лугами,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Calibri"/>
              </a:rPr>
              <a:t>Отливаясь серебром.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31895" y="5013176"/>
            <a:ext cx="5097036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с</a:t>
            </a:r>
            <a:r>
              <a:rPr lang="ru-RU" sz="96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а</a:t>
            </a:r>
            <a:r>
              <a:rPr lang="ru-RU" sz="9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м</a:t>
            </a:r>
            <a:r>
              <a:rPr lang="ru-RU" sz="96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о</a:t>
            </a:r>
            <a:r>
              <a:rPr lang="ru-RU" sz="9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лёт</a:t>
            </a:r>
          </a:p>
        </p:txBody>
      </p:sp>
      <p:pic>
        <p:nvPicPr>
          <p:cNvPr id="34818" name="Picture 2" descr="http://avia-simply.ru/wp-content/uploads/2012/05/%D0%90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5640" y="476672"/>
            <a:ext cx="5904656" cy="4280876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476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748683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D:\3 класс\русский язык\скриншон\25 самолёт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751" y="333376"/>
            <a:ext cx="8213725" cy="5688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1" name="Picture 3" descr="http://files.vector-images.com/clipart/aircraft_mhk1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836613"/>
            <a:ext cx="2952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http://files.vector-images.com/clipart/aircraft_mhk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6" y="1052513"/>
            <a:ext cx="2879725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476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5235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липарты\Дети\1ebbf27a225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98" t="52000"/>
          <a:stretch>
            <a:fillRect/>
          </a:stretch>
        </p:blipFill>
        <p:spPr bwMode="auto">
          <a:xfrm>
            <a:off x="7175500" y="4292600"/>
            <a:ext cx="1081088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9622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1703389" y="1341438"/>
            <a:ext cx="8713787" cy="3046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Снег (со)шёл. (За)пахло прел</a:t>
            </a:r>
            <a:r>
              <a:rPr lang="ru-RU" sz="4800" b="1" i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ь</a:t>
            </a: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ю.</a:t>
            </a:r>
            <a:endParaRPr lang="ru-RU" sz="48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(Про)к…</a:t>
            </a:r>
            <a:r>
              <a:rPr lang="ru-RU" sz="4800" b="1" dirty="0" err="1">
                <a:solidFill>
                  <a:prstClr val="black"/>
                </a:solidFill>
                <a:latin typeface="Calibri"/>
                <a:cs typeface="Times New Roman" pitchFamily="18" charset="0"/>
              </a:rPr>
              <a:t>тился</a:t>
            </a: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 в небе гром.</a:t>
            </a:r>
            <a:endParaRPr lang="ru-RU" sz="48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 err="1">
                <a:solidFill>
                  <a:prstClr val="black"/>
                </a:solidFill>
                <a:latin typeface="Calibri"/>
                <a:cs typeface="Times New Roman" pitchFamily="18" charset="0"/>
              </a:rPr>
              <a:t>Мурав</a:t>
            </a:r>
            <a:r>
              <a:rPr lang="ru-RU" sz="4800" b="1" i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…</a:t>
            </a: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и  под  старой ел</a:t>
            </a:r>
            <a:r>
              <a:rPr lang="ru-RU" sz="4800" b="1" i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…</a:t>
            </a:r>
            <a:r>
              <a:rPr lang="ru-RU" sz="4800" b="1" dirty="0" err="1">
                <a:solidFill>
                  <a:prstClr val="black"/>
                </a:solidFill>
                <a:latin typeface="Calibri"/>
                <a:cs typeface="Times New Roman" pitchFamily="18" charset="0"/>
              </a:rPr>
              <a:t>ю</a:t>
            </a:r>
            <a:endParaRPr lang="ru-RU" sz="48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Всей сем</a:t>
            </a:r>
            <a:r>
              <a:rPr lang="ru-RU" sz="4800" b="1" i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…</a:t>
            </a:r>
            <a:r>
              <a:rPr lang="ru-RU" sz="48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ёю строят дом.</a:t>
            </a:r>
            <a:endParaRPr lang="ru-RU" sz="4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03388" y="404813"/>
            <a:ext cx="8496300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Спишите, раскройте скобки, вставьте пропущенные буквы.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4825" y="6237288"/>
            <a:ext cx="5041900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Найдите имена существительные.</a:t>
            </a:r>
          </a:p>
        </p:txBody>
      </p:sp>
      <p:pic>
        <p:nvPicPr>
          <p:cNvPr id="7174" name="Picture 6" descr="http://allpolus.com/uploads/posts/2011-02-02/42154-0.jpg"/>
          <p:cNvPicPr>
            <a:picLocks noChangeAspect="1" noChangeArrowheads="1"/>
          </p:cNvPicPr>
          <p:nvPr/>
        </p:nvPicPr>
        <p:blipFill>
          <a:blip r:embed="rId3" cstate="print"/>
          <a:srcRect l="17869" t="23367" b="14779"/>
          <a:stretch>
            <a:fillRect/>
          </a:stretch>
        </p:blipFill>
        <p:spPr bwMode="auto">
          <a:xfrm>
            <a:off x="7392144" y="4418438"/>
            <a:ext cx="3096344" cy="2331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50" y="9080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4573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1703389" y="1052513"/>
            <a:ext cx="8785225" cy="5632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Двор весь заснеженный ярко блестит,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Снежная крепость в нём смехом звенит.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Лепит снежки детвора день-деньской.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Хвалятся крыши каймой снеговой.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 новой метёлкой стоит снеговик.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Снега излишки увёз грузовик.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К ёлке готовим снежинки, фигурки,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Ставим спектакль мы весёлый Снегурке.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Мы не скучаем пока по весне,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Но вот подснежники видим во сне.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3075" y="115888"/>
            <a:ext cx="7881938" cy="831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Выпишите родственные слова, разберите их по составу. Найдите имена существительные.</a:t>
            </a: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913" y="4048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31200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F:\клипарты\Дети\1c0ec7a6b4e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88" b="70015"/>
          <a:stretch>
            <a:fillRect/>
          </a:stretch>
        </p:blipFill>
        <p:spPr bwMode="auto">
          <a:xfrm>
            <a:off x="3287714" y="1412875"/>
            <a:ext cx="3113087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33535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1089" y="2276476"/>
            <a:ext cx="6988175" cy="923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Сочинение – миниатюра</a:t>
            </a:r>
            <a:r>
              <a:rPr lang="ru-RU" sz="5400" b="1" dirty="0">
                <a:solidFill>
                  <a:prstClr val="black"/>
                </a:solidFill>
                <a:latin typeface="Calibri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74825" y="3716339"/>
            <a:ext cx="8642350" cy="230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dirty="0">
                <a:solidFill>
                  <a:prstClr val="black"/>
                </a:solidFill>
                <a:latin typeface="Calibri"/>
              </a:rPr>
              <a:t>Как я провёл зимние каникулы.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35189" y="1412876"/>
            <a:ext cx="7056437" cy="461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Составьте 5-6 предложений на данную тему.</a:t>
            </a: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476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66137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96634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92314" y="404813"/>
            <a:ext cx="4344987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Расшифруйте </a:t>
            </a:r>
            <a:r>
              <a:rPr lang="ru-RU" sz="2400" b="1">
                <a:solidFill>
                  <a:prstClr val="black"/>
                </a:solidFill>
                <a:latin typeface="Calibri"/>
              </a:rPr>
              <a:t>названия сказок.</a:t>
            </a:r>
            <a:endParaRPr lang="ru-RU" sz="2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0404" y="1196753"/>
            <a:ext cx="43258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ЛОБОКОК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36303" y="3284985"/>
            <a:ext cx="398224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МОРЕКЕТ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40896" y="5085185"/>
            <a:ext cx="4292457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КОРОМОЗ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87688" y="1196753"/>
            <a:ext cx="532859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колобок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59697" y="3284985"/>
            <a:ext cx="518443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  теремок 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59697" y="5085185"/>
            <a:ext cx="528311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 </a:t>
            </a:r>
            <a:r>
              <a:rPr lang="ru-RU" sz="72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морозко</a:t>
            </a: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pic>
        <p:nvPicPr>
          <p:cNvPr id="22537" name="Picture 1" descr="D:\клипарты\сказки\0_4ae2a_3f0f8870_XXX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6" y="3500438"/>
            <a:ext cx="309562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2" descr="D:\клипарты\сказки\0_4bd2a_423da665_XX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1557339"/>
            <a:ext cx="23685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476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00345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5640" y="476673"/>
            <a:ext cx="587032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ТОК И СИЛА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95600" y="2564905"/>
            <a:ext cx="604867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КВОЛ И ЗАОК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17237" y="5373217"/>
            <a:ext cx="422391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КАШУЗОЛ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83633" y="476673"/>
            <a:ext cx="6005619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  кот   лиса  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63960" y="2564905"/>
            <a:ext cx="693901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 волк  и  коза 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99657" y="5373217"/>
            <a:ext cx="5422959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  золушка 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 </a:t>
            </a:r>
          </a:p>
        </p:txBody>
      </p:sp>
      <p:pic>
        <p:nvPicPr>
          <p:cNvPr id="23560" name="Picture 3" descr="D:\клипарты\сказки\51f480d5a3f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9" y="3860801"/>
            <a:ext cx="202088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71701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188" y="2276475"/>
            <a:ext cx="5160962" cy="1816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Calibri"/>
              </a:rPr>
              <a:t>Какая часть речи называется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Calibri"/>
              </a:rPr>
              <a:t>именем существительным?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Calibri"/>
              </a:rPr>
              <a:t>Приведите примеры.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Calibri"/>
              </a:rPr>
              <a:t>Оцените свою работу на  уроке.</a:t>
            </a:r>
          </a:p>
        </p:txBody>
      </p:sp>
    </p:spTree>
    <p:extLst>
      <p:ext uri="{BB962C8B-B14F-4D97-AF65-F5344CB8AC3E}">
        <p14:creationId xmlns:p14="http://schemas.microsoft.com/office/powerpoint/2010/main" val="3064688012"/>
      </p:ext>
    </p:extLst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500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2313" y="404813"/>
            <a:ext cx="7072312" cy="8302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Разделите слова на группы, вставьте пропущенные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 орфограммы.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47850" y="1557338"/>
            <a:ext cx="8523288" cy="3784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solidFill>
                  <a:prstClr val="black"/>
                </a:solidFill>
                <a:latin typeface="Calibri"/>
              </a:rPr>
              <a:t>  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Комна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…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ка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,  л…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сорубы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,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задер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…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ка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,  м…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рячка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solidFill>
                  <a:prstClr val="black"/>
                </a:solidFill>
                <a:latin typeface="Calibri"/>
              </a:rPr>
              <a:t> завтра…,  селё…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ки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пч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…</a:t>
            </a:r>
            <a:r>
              <a:rPr lang="ru-RU" sz="6000" b="1" dirty="0" err="1">
                <a:solidFill>
                  <a:prstClr val="black"/>
                </a:solidFill>
                <a:latin typeface="Calibri"/>
              </a:rPr>
              <a:t>ла</a:t>
            </a:r>
            <a:r>
              <a:rPr lang="ru-RU" sz="6000" b="1" dirty="0">
                <a:solidFill>
                  <a:prstClr val="black"/>
                </a:solidFill>
                <a:latin typeface="Calibri"/>
              </a:rPr>
              <a:t>.</a:t>
            </a:r>
          </a:p>
        </p:txBody>
      </p:sp>
      <p:pic>
        <p:nvPicPr>
          <p:cNvPr id="512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992439"/>
            <a:ext cx="2116137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5492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5303838" y="2565401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>
                <a:solidFill>
                  <a:prstClr val="black"/>
                </a:solidFill>
              </a:rPr>
              <a:t>2</a:t>
            </a:r>
            <a:endParaRPr lang="ru-RU" altLang="ru-RU" sz="2400" b="1">
              <a:solidFill>
                <a:prstClr val="black"/>
              </a:solidFill>
            </a:endParaRP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9625013" y="1628776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>
                <a:solidFill>
                  <a:prstClr val="black"/>
                </a:solidFill>
              </a:rPr>
              <a:t>2</a:t>
            </a:r>
            <a:endParaRPr lang="ru-RU" altLang="ru-RU" sz="2400" b="1">
              <a:solidFill>
                <a:prstClr val="black"/>
              </a:solidFill>
            </a:endParaRPr>
          </a:p>
        </p:txBody>
      </p:sp>
      <p:sp>
        <p:nvSpPr>
          <p:cNvPr id="5128" name="TextBox 8"/>
          <p:cNvSpPr txBox="1">
            <a:spLocks noChangeArrowheads="1"/>
          </p:cNvSpPr>
          <p:nvPr/>
        </p:nvSpPr>
        <p:spPr bwMode="auto">
          <a:xfrm>
            <a:off x="8832850" y="2565401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>
                <a:solidFill>
                  <a:prstClr val="black"/>
                </a:solidFill>
              </a:rPr>
              <a:t>2</a:t>
            </a:r>
            <a:endParaRPr lang="ru-RU" altLang="ru-RU" sz="2400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03340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4825" y="1557339"/>
            <a:ext cx="8851900" cy="1754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>
                <a:solidFill>
                  <a:prstClr val="black"/>
                </a:solidFill>
                <a:latin typeface="Calibri"/>
              </a:rPr>
              <a:t>В субботу ребята  собрались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>
                <a:solidFill>
                  <a:prstClr val="black"/>
                </a:solidFill>
                <a:latin typeface="Calibri"/>
              </a:rPr>
              <a:t>у подъезда    школы.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9289" y="404813"/>
            <a:ext cx="8569325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Дайте характеристику предложению, сделайте его  разбор.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6672263" y="14128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5159375" y="2276475"/>
            <a:ext cx="4127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prstClr val="black"/>
                </a:solidFill>
              </a:rPr>
              <a:t>3</a:t>
            </a: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888" y="10525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23442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4825" y="692150"/>
            <a:ext cx="8497888" cy="5581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dirty="0">
                <a:solidFill>
                  <a:srgbClr val="FF0000"/>
                </a:solidFill>
                <a:latin typeface="Calibri"/>
              </a:rPr>
              <a:t>Схема разбора имени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dirty="0">
                <a:solidFill>
                  <a:srgbClr val="FF0000"/>
                </a:solidFill>
                <a:latin typeface="Calibri"/>
              </a:rPr>
              <a:t>                     существительного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 Часть речи.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 Начальная форма.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 Собственное или нарицательное.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 Одушевлённое или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                     неодушевлённое.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5. Число.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solidFill>
                  <a:prstClr val="black"/>
                </a:solidFill>
                <a:latin typeface="Calibri"/>
              </a:rPr>
              <a:t>6. Член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41300270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моя\1.jpg"/>
          <p:cNvPicPr>
            <a:picLocks noChangeAspect="1" noChangeArrowheads="1"/>
          </p:cNvPicPr>
          <p:nvPr/>
        </p:nvPicPr>
        <p:blipFill>
          <a:blip r:embed="rId3"/>
          <a:srcRect r="3873"/>
          <a:stretch>
            <a:fillRect/>
          </a:stretch>
        </p:blipFill>
        <p:spPr bwMode="auto">
          <a:xfrm>
            <a:off x="3792538" y="1484313"/>
            <a:ext cx="424815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11740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D:\3 класс\русский язык\скриншон\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550" y="333376"/>
            <a:ext cx="7797800" cy="6119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07427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D:\3 класс\русский язык\скриншон\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6139" y="404814"/>
            <a:ext cx="8054975" cy="5976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0772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D:\3 класс\русский язык\скриншон\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1089" y="404814"/>
            <a:ext cx="7570787" cy="5983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55996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378</Words>
  <Application>Microsoft Office PowerPoint</Application>
  <PresentationFormat>Широкоэкранный</PresentationFormat>
  <Paragraphs>86</Paragraphs>
  <Slides>25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Селиверстова Ксения</dc:creator>
  <cp:lastModifiedBy>Селиверстова Ксения</cp:lastModifiedBy>
  <cp:revision>1</cp:revision>
  <dcterms:created xsi:type="dcterms:W3CDTF">2023-12-13T12:48:31Z</dcterms:created>
  <dcterms:modified xsi:type="dcterms:W3CDTF">2023-12-13T12:53:41Z</dcterms:modified>
</cp:coreProperties>
</file>