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2" r:id="rId4"/>
    <p:sldId id="256" r:id="rId5"/>
    <p:sldId id="257" r:id="rId6"/>
    <p:sldId id="258" r:id="rId7"/>
    <p:sldId id="259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855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92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5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192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6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5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864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055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05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66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2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645D7-34A1-48DA-BDB5-0841FFD6D4F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A9122-8D05-413B-A5EA-E59880AC2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7838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0599316-9CA8-4235-ADB7-06FB8FD88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198" y="1908699"/>
            <a:ext cx="4057095" cy="2636669"/>
          </a:xfrm>
        </p:spPr>
        <p:txBody>
          <a:bodyPr/>
          <a:lstStyle/>
          <a:p>
            <a:r>
              <a:rPr lang="ru-RU" dirty="0"/>
              <a:t>Здоровый образ жизни!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CFE66B-7993-448B-853A-3AE8A90F2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760" y="612559"/>
            <a:ext cx="5410940" cy="541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334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1C36CE-4A58-47F0-B921-26A09DBFF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885" y="1138560"/>
            <a:ext cx="5122415" cy="384181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71734D-C49E-43E6-A78B-E836A650A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98" y="813277"/>
            <a:ext cx="6278179" cy="470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207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5CBD63-6641-4C16-A55B-F811AC2A8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555" y="605635"/>
            <a:ext cx="8487053" cy="56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3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5FF852-261A-434D-8745-C1AE8E78A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073" y="528221"/>
            <a:ext cx="7735409" cy="58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54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B05A0E-1E07-4288-B35A-CDB518D4C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726" y="445538"/>
            <a:ext cx="7966272" cy="596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78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2BCE68E-E458-4F96-83C3-E42E64D8D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490" y="986563"/>
            <a:ext cx="4864222" cy="957648"/>
          </a:xfrm>
        </p:spPr>
        <p:txBody>
          <a:bodyPr>
            <a:normAutofit fontScale="90000"/>
          </a:bodyPr>
          <a:lstStyle/>
          <a:p>
            <a:r>
              <a:rPr lang="ru-RU" dirty="0"/>
              <a:t>Полезные продукты питания…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241A1A-EB89-4C6D-A7CE-9A8C22FE4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253" y="358436"/>
            <a:ext cx="3964436" cy="31715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AF90E00-08B8-4D4C-8235-F5C6D56DA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68" y="3156499"/>
            <a:ext cx="5568335" cy="31321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015F41-5AC0-4AA4-997E-C90E7DB67DF7}"/>
              </a:ext>
            </a:extLst>
          </p:cNvPr>
          <p:cNvSpPr txBox="1"/>
          <p:nvPr/>
        </p:nvSpPr>
        <p:spPr>
          <a:xfrm>
            <a:off x="7054406" y="4447713"/>
            <a:ext cx="3496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Это Здорово….</a:t>
            </a:r>
          </a:p>
        </p:txBody>
      </p:sp>
    </p:spTree>
    <p:extLst>
      <p:ext uri="{BB962C8B-B14F-4D97-AF65-F5344CB8AC3E}">
        <p14:creationId xmlns:p14="http://schemas.microsoft.com/office/powerpoint/2010/main" val="4170667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4B8C0C-80A4-4860-B22A-38F40927B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151" y="437224"/>
            <a:ext cx="7507550" cy="563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66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85DCE7-3A86-47CE-8BC7-5BD1DCF92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23" y="587036"/>
            <a:ext cx="7578571" cy="568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313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EEC80DD-4C5C-43A7-A5AD-AA9FAD3559B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843" y="388953"/>
            <a:ext cx="8105313" cy="6080094"/>
          </a:xfrm>
        </p:spPr>
      </p:pic>
    </p:spTree>
    <p:extLst>
      <p:ext uri="{BB962C8B-B14F-4D97-AF65-F5344CB8AC3E}">
        <p14:creationId xmlns:p14="http://schemas.microsoft.com/office/powerpoint/2010/main" val="1476162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BF2BAC-86D9-4B95-9CCF-13B9DC5C7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151" y="446781"/>
            <a:ext cx="8161137" cy="576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4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C2E29D-A2E2-4FD3-900E-74DC76BF7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353" y="337351"/>
            <a:ext cx="8211845" cy="615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30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11</Words>
  <Application>Microsoft Office PowerPoint</Application>
  <PresentationFormat>Широкоэкранный</PresentationFormat>
  <Paragraphs>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Здоровый образ жизни!</vt:lpstr>
      <vt:lpstr>Презентация PowerPoint</vt:lpstr>
      <vt:lpstr>Презентация PowerPoint</vt:lpstr>
      <vt:lpstr>Полезные продукты питания…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4</cp:revision>
  <dcterms:created xsi:type="dcterms:W3CDTF">2023-12-13T12:27:19Z</dcterms:created>
  <dcterms:modified xsi:type="dcterms:W3CDTF">2023-12-13T13:03:00Z</dcterms:modified>
</cp:coreProperties>
</file>