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F8FF6-EFD9-4F64-B928-7D899D315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5CFC3A-6312-49E9-9CA7-360914472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EA43D8-1DBC-405C-A6A7-BDAD4358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C62578-BFA7-4245-B54C-4D49E9BFE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6B22F9-DBFC-413B-846A-A61A894F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43409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61AE3-D411-493B-9CE3-019BDFAB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86AC5F-3E8A-4E69-ABAA-E64B8CCCF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58E320-1793-41E0-93A3-A0CF64ED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1019BC-E45F-46A8-9CD3-56BCF3E0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C177EE-13D6-49A5-8333-4327F0E70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61087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4D535E9-4A4D-4B28-B44A-0F1B45C78A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5EF513-8ABF-47D5-9C8F-F1C0D6E2E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D9E84C-2D3F-48F6-B620-AAF2BCF0C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3A7B65-2D81-44B9-A706-5B3348CB2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50AC44-F1B3-400E-B058-FE93678F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05515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36AE3-C24F-4DF8-9576-BB98EACA0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A767CB-CE7B-42D5-9287-025BD197A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4BE099-F2B5-48B4-BAE8-9A5B15E7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439DAF-C2B0-4A69-9F31-71A7046D5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BED259-A466-4413-AA2C-9AF2C7AF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9704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380F82-DBBC-4121-9C19-769C4F10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CB8046-0AE1-4581-A8D9-2A536BCAC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76D575-0A9A-4437-B54E-E1071469B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EB220C-C8D8-401D-B4CB-0D6E73B7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E1868E-4DA9-420F-B7A5-96C680FCF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48415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8FD16-3190-4D20-B8BA-45FF02B7D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3C7C35-B9B8-41B4-A084-EEA233CEC1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C40128-1D6B-46FF-A28D-487CA5E70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E6E486-E8D4-4D0B-A0C9-C823E76E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90611B-E3D4-44CA-BD17-89379E581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679248-4427-401E-BC56-A1F4D060F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438473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2D904-87FF-474A-B172-4C0BFC38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673EC7-61A2-4FDE-9759-DD4CC07DF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04CA17-B171-493B-B283-FBD0818B2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BB0591E-2042-4559-9451-D3B02526BD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C59BF3C-D431-483B-B3D0-E0D20F9D6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9E1A010-AB13-456A-8CDC-DBB27B8A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668093D-E37C-4DE7-9466-17325190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A3BC4D1-77A9-4099-8A1D-54874007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424125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0709B1-19E5-46E4-9F92-03070A727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618A3FB-EAB9-448E-92E9-662934B0A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085B393-07B9-477B-BF98-0F4F65AB7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160AF29-2DA9-4E61-A288-276323D8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283286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CEA3FA-F90A-4CA2-92BB-8F2BD2800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F5E2E72-1BAE-48D8-9673-B086FF6CB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472178-7443-4CAB-8B42-95AA2A66F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22938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107D8-B31E-43B9-8CC5-698B2A60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022B5B-18A1-4710-955F-867E6B01B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D5F51C-9063-4077-B274-2A4B72A6F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39BCA6-F934-402F-B64C-E728E24F6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F602B5-990D-45B6-9F85-2DF5ECD54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EF04FB-D81A-4C15-A711-43215891E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961735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6652A5-284C-4988-801F-83FA7A094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0FBCF7B-B402-4751-B9F7-83140B928A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91E169-A08B-4E05-BE6B-B92180A96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32C08F-01CB-46BB-B436-07BBA8C6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F75FF0-715F-4367-96DF-DD7841E9B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13580A-FD52-4859-8CB5-64537F68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07086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9A14C7-9038-426E-ABD9-04CC97671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C92E28-0D22-4BFB-923C-54D1F01A3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DCB942-2559-45DB-A146-211868E01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6D419-7220-430E-A41E-D6AC435B10D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2DE077-E289-424A-9CD1-304F8A02C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8FBFCC-5DCA-472F-A639-AA41B2AEE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091-EB7E-4629-964F-12FF9ED74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6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9005E-0502-485F-B47B-594F946D2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2240" y="1610043"/>
            <a:ext cx="713232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Природные явления - радуга</a:t>
            </a:r>
          </a:p>
        </p:txBody>
      </p:sp>
    </p:spTree>
    <p:extLst>
      <p:ext uri="{BB962C8B-B14F-4D97-AF65-F5344CB8AC3E}">
        <p14:creationId xmlns:p14="http://schemas.microsoft.com/office/powerpoint/2010/main" val="4123694111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592753-54CA-4306-ABA6-A2192B862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6680" y="2008505"/>
            <a:ext cx="598932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В небе </a:t>
            </a: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радуга – дуга</a:t>
            </a: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,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Обнимает облака.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Ветер с дождиком играет.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Тучка солнце закрывает.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Где ты, </a:t>
            </a: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радуга – дуга?</a:t>
            </a:r>
            <a:endParaRPr lang="ru-RU" b="0" i="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588CB67-CB2E-43F6-8292-AF67EABB6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07" y="1596872"/>
            <a:ext cx="6322573" cy="339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36557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592753-54CA-4306-ABA6-A2192B862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680" y="2099945"/>
            <a:ext cx="598932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Разлетайтесь, облака.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Ярче солнышко, свети.</a:t>
            </a:r>
          </a:p>
          <a:p>
            <a:pPr marL="0" indent="0" algn="l">
              <a:buNone/>
            </a:pP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Радугу нам</a:t>
            </a: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, подари.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Из - за тучки снова солнце,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Лучик показало.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И на небе </a:t>
            </a:r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радуга</a:t>
            </a: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,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Коромыслом встала.</a:t>
            </a:r>
          </a:p>
          <a:p>
            <a:endParaRPr lang="ru-RU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6E61FCC-3673-4640-AEA6-67021FDF5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36" y="497731"/>
            <a:ext cx="3981855" cy="248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0AA139E-5262-4393-AEFF-BEC29DAF5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063" y="3429000"/>
            <a:ext cx="3878972" cy="258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357145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592753-54CA-4306-ABA6-A2192B862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680" y="2099945"/>
            <a:ext cx="598932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Излишне даже напоминать,</a:t>
            </a:r>
            <a:b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Давно известно нам:</a:t>
            </a:r>
            <a:b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Каждый охотник желает знать</a:t>
            </a:r>
            <a:b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lang="ru-RU" sz="2500" b="0" i="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Где сидит фазан.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26E5C1B-6DD5-4623-9673-824C64FC5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59" y="961533"/>
            <a:ext cx="4689835" cy="468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75325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592753-54CA-4306-ABA6-A2192B862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0351" y="2235517"/>
            <a:ext cx="6441649" cy="4622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0" i="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Красный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цвет, его наряднее нет.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FFC000"/>
                </a:solidFill>
                <a:effectLst/>
                <a:latin typeface="Arial Black" panose="020B0A04020102020204" pitchFamily="34" charset="0"/>
              </a:rPr>
              <a:t>Оранжевый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цвет – солнечный свет.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Жёлтый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цвет – в него лимон одет.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92D050"/>
                </a:solidFill>
                <a:effectLst/>
                <a:latin typeface="Arial Black" panose="020B0A04020102020204" pitchFamily="34" charset="0"/>
              </a:rPr>
              <a:t>Зелёного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цвета много в лесу летом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B0F0"/>
                </a:solidFill>
                <a:effectLst/>
                <a:latin typeface="Arial Black" panose="020B0A04020102020204" pitchFamily="34" charset="0"/>
              </a:rPr>
              <a:t>Голубой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– цвет неба, знает любой.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Синий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– это цвет холодный, зимний.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Фиолетовый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 – радуги цвет последний.</a:t>
            </a:r>
          </a:p>
          <a:p>
            <a:pPr marL="0" indent="0" algn="l">
              <a:buNone/>
            </a:pPr>
            <a:endParaRPr lang="ru-RU" b="0" i="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9BDD5CB-DEA9-498D-8259-AE455E2D7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88" y="1326823"/>
            <a:ext cx="5885012" cy="34290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15E6AEB-70DC-4A43-AC34-7DCC5EF77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7" y="1326823"/>
            <a:ext cx="5885013" cy="342900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AC10316-281B-48B7-AD04-AD062822E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86" y="1326822"/>
            <a:ext cx="5885013" cy="342900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48C40143-3540-4A60-8D55-BCFAA876C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84" y="1326821"/>
            <a:ext cx="5885015" cy="342900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0C45A631-1D49-4F9C-9090-A5281C41B6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983" y="1326821"/>
            <a:ext cx="5885015" cy="3429002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6166BB7-A051-4A0B-B57F-0C9D9F8807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982" y="1326824"/>
            <a:ext cx="5885010" cy="3428999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B12698A6-2F28-419F-8787-7FD2BA2C0A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982" y="1326820"/>
            <a:ext cx="5885016" cy="34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00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135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Тема Office</vt:lpstr>
      <vt:lpstr>Природные явления - радуга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явления - радуга</dc:title>
  <dc:creator>Мирошниченко Мария</dc:creator>
  <cp:lastModifiedBy>Мирошниченко Мария</cp:lastModifiedBy>
  <cp:revision>2</cp:revision>
  <dcterms:created xsi:type="dcterms:W3CDTF">2022-05-16T09:04:02Z</dcterms:created>
  <dcterms:modified xsi:type="dcterms:W3CDTF">2022-05-16T09:42:42Z</dcterms:modified>
</cp:coreProperties>
</file>