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447801"/>
            <a:ext cx="7467600" cy="2819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Указ об обязательном ношении венгерского или немецкого платья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gorets-media.ru/uploads/images/Hronogor/March/.thumbs/134527c72d03e073ed49588a3458fbe6_695_48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657600"/>
            <a:ext cx="3657600" cy="23597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2133600"/>
            <a:ext cx="4953000" cy="3962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Дамский костюм теперь состоял из юбки, корсажа и распашного платья – все это надевалось на льняную сорочку.</a:t>
            </a:r>
          </a:p>
          <a:p>
            <a:endParaRPr lang="ru-RU" dirty="0"/>
          </a:p>
        </p:txBody>
      </p:sp>
      <p:pic>
        <p:nvPicPr>
          <p:cNvPr id="5" name="Рисунок 4" descr="Ð Ð½Ð°ÑÐ°Ð»Ðµ XVIII Ð²ÐµÐºÐ° Ð¾Ð´ÐµÐ¶Ð´Ð° ÑÑÐ¾Ð»Ð¸ÑÐ½ÑÑ Ð´Ð²Ð¾ÑÑÐ½Ð¾Ðº ÑÑÐ°Ð»Ð° Ð¿Ð¾ÑÐ¾Ð´Ð¸ÑÑ Ð½Ð° ÑÑÐ°Ð½ÑÑÐ·ÑÐºÐ¾Ðµ Ð¿Ð»Ð°ÑÑÐµ ÐºÐ¾Ð½ÑÐ° XVII Ð²ÐµÐºÐ°. ÐÐ°Ð¼ÑÐºÐ¸Ð¹ ÐºÐ¾ÑÑÑÐ¼ ÑÐµÐ¿ÐµÑÑ ÑÐ¾ÑÑÐ¾ÑÐ» Ð¸Ð· ÑÐ±ÐºÐ¸, ÐºÐ¾ÑÑÐ°Ð¶Ð° Ð¸ ÑÐ°ÑÐ¿Ð°ÑÐ½Ð¾Ð³Ð¾ Ð¿Ð»Ð°ÑÑÑ â Ð²ÑÐµ ÑÑÐ¾ Ð½Ð°Ð´ÐµÐ²Ð°Ð»Ð¾ÑÑ Ð½Ð° Ð»ÑÐ½ÑÐ½ÑÑ ÑÐ¾ÑÐ¾ÑÐºÑ. "/>
          <p:cNvPicPr/>
          <p:nvPr/>
        </p:nvPicPr>
        <p:blipFill>
          <a:blip r:embed="rId3" cstate="print"/>
          <a:srcRect l="39476" t="11597"/>
          <a:stretch>
            <a:fillRect/>
          </a:stretch>
        </p:blipFill>
        <p:spPr bwMode="auto">
          <a:xfrm>
            <a:off x="5715000" y="1905000"/>
            <a:ext cx="2743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990033">
                <a:alpha val="60000"/>
              </a:srgbClr>
            </a:glow>
            <a:softEdge rad="635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143000"/>
            <a:ext cx="7315200" cy="2819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990033"/>
                </a:solidFill>
              </a:rPr>
              <a:t>           </a:t>
            </a:r>
            <a:r>
              <a:rPr lang="ru-RU" u="sng" dirty="0" smtClean="0">
                <a:solidFill>
                  <a:srgbClr val="990033"/>
                </a:solidFill>
              </a:rPr>
              <a:t>Корсет</a:t>
            </a:r>
            <a:r>
              <a:rPr lang="ru-RU" dirty="0" smtClean="0"/>
              <a:t> доставлял женщинам особые неудобства. Его нельзя было надеть самостоятельно – шнуровку на спине девушкам затягивали служанки, в нем было трудно дышать и расслабиться или согнуть спину.</a:t>
            </a:r>
          </a:p>
          <a:p>
            <a:endParaRPr lang="ru-RU" dirty="0"/>
          </a:p>
        </p:txBody>
      </p:sp>
      <p:pic>
        <p:nvPicPr>
          <p:cNvPr id="5" name="Рисунок 4" descr="https://cs8.pikabu.ru/post_img/2017/03/27/11/14906439551518210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886200"/>
            <a:ext cx="4343400" cy="25908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371600"/>
            <a:ext cx="5562600" cy="4373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С непривычки многие дамы, находясь весь день в узком платье, падали в обморок. Однако, преодолевая мучения, дворянки повиновались моде – тем более, другого выхода при строгом указе Петра у них не было.</a:t>
            </a:r>
          </a:p>
          <a:p>
            <a:endParaRPr lang="ru-RU" dirty="0"/>
          </a:p>
        </p:txBody>
      </p:sp>
      <p:pic>
        <p:nvPicPr>
          <p:cNvPr id="5" name="Рисунок 4" descr="http://puzzleit.ru/files/puzzles/129/128952/_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09800"/>
            <a:ext cx="3276600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4876800" cy="47545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Неотъемлемой частью женского платья была очень широкая юбка, которая на фоне изящного верха выглядела особенно контрастно. Чтобы юбки держали форму, под них надевались каркасы – </a:t>
            </a:r>
            <a:r>
              <a:rPr lang="ru-RU" dirty="0" smtClean="0">
                <a:solidFill>
                  <a:srgbClr val="990033"/>
                </a:solidFill>
              </a:rPr>
              <a:t>фижмы.</a:t>
            </a:r>
          </a:p>
          <a:p>
            <a:endParaRPr lang="ru-RU" dirty="0"/>
          </a:p>
        </p:txBody>
      </p:sp>
      <p:pic>
        <p:nvPicPr>
          <p:cNvPr id="5" name="Рисунок 4" descr="https://club.season.ru/uploads/post/2684/905/post-2684-14854349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905000"/>
            <a:ext cx="3200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441960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При Петре нарядам была свойственна чрезмерная торжественность и величественность: с появлением новых платьев стало модным как можно обильнее украшать себя драгоценностями. </a:t>
            </a:r>
          </a:p>
          <a:p>
            <a:pPr>
              <a:buNone/>
            </a:pPr>
            <a:r>
              <a:rPr lang="ru-RU" b="1" dirty="0" smtClean="0">
                <a:solidFill>
                  <a:srgbClr val="990033"/>
                </a:solidFill>
              </a:rPr>
              <a:t>    </a:t>
            </a:r>
            <a:r>
              <a:rPr lang="ru-RU" b="1" dirty="0" err="1" smtClean="0">
                <a:solidFill>
                  <a:srgbClr val="990033"/>
                </a:solidFill>
              </a:rPr>
              <a:t>Бант-склаваж</a:t>
            </a:r>
            <a:r>
              <a:rPr lang="ru-RU" b="1" dirty="0" smtClean="0">
                <a:solidFill>
                  <a:srgbClr val="990033"/>
                </a:solidFill>
              </a:rPr>
              <a:t> </a:t>
            </a:r>
            <a:endParaRPr lang="ru-RU" dirty="0" smtClean="0">
              <a:solidFill>
                <a:srgbClr val="990033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http://coins.su/forum/uploads/2017/10/29/!000-0001_k.1.kvartira6.jpg.3a247673597481d658add19f78c73b4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95400"/>
            <a:ext cx="2971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066800"/>
            <a:ext cx="7162800" cy="3429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 начале </a:t>
            </a:r>
            <a:r>
              <a:rPr lang="ru-RU" dirty="0" smtClean="0">
                <a:solidFill>
                  <a:srgbClr val="990033"/>
                </a:solidFill>
              </a:rPr>
              <a:t>XVIII века </a:t>
            </a:r>
            <a:r>
              <a:rPr lang="ru-RU" dirty="0" smtClean="0"/>
              <a:t>в моде была остроносая обувь, чаще всего на большом каблуке – до десяти сантиметров. Туфли для балов шили из атласа, парчи и бархата, в остальных случаях женщины носили кожаные сапожки.</a:t>
            </a:r>
          </a:p>
          <a:p>
            <a:endParaRPr lang="ru-RU" dirty="0"/>
          </a:p>
        </p:txBody>
      </p:sp>
      <p:pic>
        <p:nvPicPr>
          <p:cNvPr id="5" name="Рисунок 4" descr="https://cs6.livemaster.ru/storage/69/22/6c10d706c12e8914ede44bb05c0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267200"/>
            <a:ext cx="4419600" cy="213360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irgteu.com/wp-content/uploads/2018/07/funeral-slideshow-template-awesome-funeral-powerpoint-templates-fresh-funeral-slideshow-template-of-funeral-slideshow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Образцом красоты считалось открытое лицо, поэтому ни челок, ни локонов, свисавших на лоб, в то время не носили. Со временем для сооружения сложных причесок потребовались парики и шиньоны, шпильки и специальные каркасы для волос, которые везли из-за границы и приобретали за немалые деньги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 Спасибо за внимание!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252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Указ об обязательном ношении венгерского или немецкого платья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Указ об обязательном ношении венгерского или немецкого платья </dc:title>
  <dc:creator>Вовочка</dc:creator>
  <cp:lastModifiedBy>Пользователь Windows</cp:lastModifiedBy>
  <cp:revision>6</cp:revision>
  <dcterms:created xsi:type="dcterms:W3CDTF">2018-10-14T11:41:51Z</dcterms:created>
  <dcterms:modified xsi:type="dcterms:W3CDTF">2023-11-20T14:32:21Z</dcterms:modified>
</cp:coreProperties>
</file>