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80" r:id="rId2"/>
    <p:sldId id="256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1" r:id="rId17"/>
    <p:sldId id="272" r:id="rId18"/>
    <p:sldId id="269" r:id="rId19"/>
    <p:sldId id="274" r:id="rId20"/>
    <p:sldId id="276" r:id="rId21"/>
    <p:sldId id="275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23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DA648C-8AF1-4D50-B406-BF4D84C44F9A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1118A-3871-408B-8A25-DA2E39EC8E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77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E1118A-3871-408B-8A25-DA2E39EC8EF7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192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7247" y="476672"/>
            <a:ext cx="540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Ребята, как вы думаете , зачем нужно читать книги?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80928"/>
            <a:ext cx="4035425" cy="227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2548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373216"/>
            <a:ext cx="23391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Доброе утро!</a:t>
            </a:r>
            <a:endParaRPr lang="ru-RU" sz="28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565767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653136"/>
            <a:ext cx="35241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Добро пожаловать! </a:t>
            </a:r>
            <a:endParaRPr lang="ru-RU" sz="28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6021288"/>
            <a:ext cx="24609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Добрый вечер!</a:t>
            </a:r>
            <a:endParaRPr lang="ru-RU" sz="28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933056"/>
            <a:ext cx="23103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Добрый день!</a:t>
            </a:r>
            <a:endParaRPr lang="ru-RU" sz="28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284984"/>
            <a:ext cx="2603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Здравствуйте!</a:t>
            </a:r>
            <a:endParaRPr lang="ru-RU" sz="28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636912"/>
            <a:ext cx="27162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Рад Вас видеть!</a:t>
            </a:r>
            <a:endParaRPr lang="ru-RU" sz="28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988840"/>
            <a:ext cx="29370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 добрым утром!</a:t>
            </a:r>
            <a:endParaRPr lang="ru-RU" sz="28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476672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Для взрослых или уважаемых вами людей:</a:t>
            </a:r>
            <a:endParaRPr lang="ru-RU" sz="4000" dirty="0">
              <a:solidFill>
                <a:srgbClr val="7030A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74846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Для того чтобы наша речь была вежливой , надо употреблять   «волшебные (вежливые) слова».</a:t>
            </a:r>
            <a:endParaRPr lang="ru-RU" sz="6600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Если случайно толкнул кого-то или причинил кому-то неудобство , надо извиниться</a:t>
            </a:r>
          </a:p>
          <a:p>
            <a:r>
              <a:rPr lang="ru-RU" sz="36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используя слова:</a:t>
            </a:r>
            <a:endParaRPr lang="ru-RU" sz="3600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3140968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Простите (прости)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4221088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Извините (извини)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5445224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Прошу прощения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Если кто-то помог вам или сделал вам что-то приятное , надо его поблагодарить , используя слова :</a:t>
            </a:r>
            <a:endParaRPr lang="ru-RU" sz="3200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780928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Спасибо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3861048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Благодарю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5085184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Очень вам благодарен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Если вам надо попросить кого-то помочь вам или сделать что-то для вас , нужно попросить вежливо , используя слова :</a:t>
            </a:r>
            <a:endParaRPr lang="ru-RU" sz="3200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492896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Пожалуйста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3429000"/>
            <a:ext cx="5898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Можно вас попросить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293096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Извините за беспокойство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1032" y="5157192"/>
            <a:ext cx="8712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Простите не </a:t>
            </a:r>
          </a:p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(сможете ли </a:t>
            </a:r>
            <a:r>
              <a:rPr lang="ru-RU" sz="4000" dirty="0" err="1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вы,поможете</a:t>
            </a:r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ли вы и т.д.)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77048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 культурной речи </a:t>
            </a:r>
            <a:r>
              <a:rPr lang="ru-RU" sz="4400" u="sng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НЕЛЬЗЯ </a:t>
            </a:r>
            <a:r>
              <a:rPr lang="ru-RU" sz="44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использовать слова паразиты:</a:t>
            </a:r>
            <a:endParaRPr lang="ru-RU" sz="4400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132856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Ну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996952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Как - бы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611560" y="3933056"/>
            <a:ext cx="16561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Типа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4797152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Короче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5661248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Блин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 культурной речи </a:t>
            </a:r>
            <a:r>
              <a:rPr lang="ru-RU" sz="3600" u="sng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НЕЛЬЗЯ</a:t>
            </a:r>
            <a:r>
              <a:rPr lang="ru-RU" sz="36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использовать разговорные и сокращённые слова:</a:t>
            </a:r>
            <a:endParaRPr lang="ru-RU" sz="3600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564904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Спс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3573016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Башка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653136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Жрать</a:t>
            </a:r>
            <a:endParaRPr lang="ru-RU" sz="40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5733256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И т.д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71287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 культурной речи </a:t>
            </a:r>
            <a:r>
              <a:rPr lang="ru-RU" sz="6600" u="sng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ни в коем случае </a:t>
            </a:r>
            <a:r>
              <a:rPr lang="ru-RU" sz="66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нельзя использовать </a:t>
            </a:r>
            <a:endParaRPr lang="ru-RU" sz="66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4725144"/>
            <a:ext cx="6696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МАТ!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60648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Для благозвучия речи нужно следовать некоторым правилам:</a:t>
            </a:r>
            <a:endParaRPr lang="ru-RU" sz="3600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628800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1) Не надо использовать </a:t>
            </a:r>
            <a:r>
              <a:rPr lang="ru-RU" sz="3200" u="sng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тавтологии</a:t>
            </a:r>
            <a:r>
              <a:rPr lang="ru-RU" sz="32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( масло масляное , белоснежная белизна и т.д.)</a:t>
            </a:r>
            <a:endParaRPr lang="ru-RU" sz="32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708920"/>
            <a:ext cx="77768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2) Лучше избегать повторения одинаковых или однокоренных слов  в одном или соседних  предложениях (Жёлтый свет освещал желтизну цветочного луга и заросли синих цветов)</a:t>
            </a:r>
            <a:endParaRPr lang="ru-RU" sz="28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653136"/>
            <a:ext cx="75608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3) Нужно избегать неудачных буквосочетаний , например:</a:t>
            </a:r>
          </a:p>
          <a:p>
            <a:r>
              <a:rPr lang="ru-RU" sz="28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«Зияние» – Я был у </a:t>
            </a:r>
            <a:r>
              <a:rPr lang="ru-RU" sz="2800" u="sng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неё и у её </a:t>
            </a:r>
            <a:r>
              <a:rPr lang="ru-RU" sz="28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брата.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Соединение конечного слога одного слова и начала другого – Работаю </a:t>
            </a:r>
            <a:r>
              <a:rPr lang="ru-RU" sz="2800" u="sng" dirty="0" smtClean="0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как ка</a:t>
            </a:r>
            <a:r>
              <a:rPr lang="ru-RU" sz="2800" dirty="0" smtClean="0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торжник 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8892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1)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Исправь ошибки в диалоге ученика и учителя </a:t>
            </a:r>
            <a:endParaRPr lang="ru-RU" sz="4000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348800"/>
            <a:ext cx="846043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- </a:t>
            </a:r>
            <a:r>
              <a:rPr lang="ru-RU" sz="3200" dirty="0" err="1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Здрасьте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, Елена Петровна!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Ну здравствуй , Вася.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А как наш класс контр. Раб. Написал?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Да </a:t>
            </a:r>
            <a:r>
              <a:rPr lang="ru-RU" sz="3200" dirty="0" err="1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ничё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так-то.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А у меня какая оценка , пара наверно?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3200" dirty="0" err="1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Неа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, не угадал! Трояк у тебя. 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Да ты </a:t>
            </a:r>
            <a:r>
              <a:rPr lang="ru-RU" sz="3200" dirty="0" err="1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чё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! </a:t>
            </a:r>
            <a:r>
              <a:rPr lang="ru-RU" sz="3200" dirty="0" err="1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Воще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чётко.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За год у тебя тоже трояк выходит…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Слушай , выведи мне четвёрку. А?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3200" dirty="0" err="1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Ничё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, Вася , чуть поднажмёшь , и четвёрка выйдет! </a:t>
            </a:r>
            <a:endParaRPr lang="ru-RU" sz="3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064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Andalus" pitchFamily="18" charset="-78"/>
              </a:rPr>
              <a:t>Культура</a:t>
            </a:r>
          </a:p>
          <a:p>
            <a:pPr algn="ctr"/>
            <a:r>
              <a:rPr lang="ru-RU" sz="5400" dirty="0" smtClean="0"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Andalus" pitchFamily="18" charset="-78"/>
              </a:rPr>
              <a:t>Речи</a:t>
            </a:r>
          </a:p>
        </p:txBody>
      </p:sp>
      <p:pic>
        <p:nvPicPr>
          <p:cNvPr id="1026" name="Picture 2" descr="http://www.teladerayon.com/Uploads/i1/ImagenesArticulos/3800_princip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564904"/>
            <a:ext cx="5688632" cy="3612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2) </a:t>
            </a:r>
            <a:r>
              <a:rPr lang="ru-RU" sz="3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Вставьте подходящие по ситуации обращения  и  этикетные слова.</a:t>
            </a:r>
            <a:endParaRPr lang="ru-RU" sz="3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700808"/>
            <a:ext cx="8424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а ) Ученик хочет переспросить домашнее задание у </a:t>
            </a:r>
            <a:r>
              <a:rPr lang="ru-RU" sz="3200" dirty="0" err="1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преподовательницы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 русского языка</a:t>
            </a:r>
            <a:endParaRPr lang="ru-RU" sz="3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996952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б ) К родителям пришли в гости незнакомые вам взрослые и вы хотите с ними познакомится</a:t>
            </a:r>
            <a:endParaRPr lang="ru-RU" sz="3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293096"/>
            <a:ext cx="82089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в ) На собрании коллектива предприятия обсуждается какой – то вопрос. Один из присутствующих хочет предложить свою идею.  </a:t>
            </a:r>
            <a:endParaRPr lang="ru-RU" sz="3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620688"/>
            <a:ext cx="78843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- </a:t>
            </a:r>
            <a:r>
              <a:rPr lang="ru-RU" sz="3200" u="sng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Здрасьте</a:t>
            </a:r>
            <a:r>
              <a:rPr lang="ru-RU" sz="3200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, Елена Петровна!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Ну здравствуй , Вася.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А как наш класс </a:t>
            </a:r>
            <a:r>
              <a:rPr lang="ru-RU" sz="3200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контр. раб. 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Написал?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Да </a:t>
            </a:r>
            <a:r>
              <a:rPr lang="ru-RU" sz="3200" u="sng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ничё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3200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так-то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А у меня какая оценка , </a:t>
            </a:r>
            <a:r>
              <a:rPr lang="ru-RU" sz="3200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пара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наверно?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3200" u="sng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Неа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, не угадал! </a:t>
            </a:r>
            <a:r>
              <a:rPr lang="ru-RU" sz="3200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Трояк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у тебя. 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Да </a:t>
            </a:r>
            <a:r>
              <a:rPr lang="ru-RU" sz="3200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ты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3200" u="sng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чё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! </a:t>
            </a:r>
            <a:r>
              <a:rPr lang="ru-RU" sz="3200" u="sng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Воще</a:t>
            </a:r>
            <a:r>
              <a:rPr lang="ru-RU" sz="3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3200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чётко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За год у тебя тоже </a:t>
            </a:r>
            <a:r>
              <a:rPr lang="ru-RU" sz="3200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трояк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выходит…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3200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Слушай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, </a:t>
            </a:r>
            <a:r>
              <a:rPr lang="ru-RU" sz="3200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выведи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мне четвёрку</a:t>
            </a:r>
            <a:r>
              <a:rPr lang="ru-RU" sz="32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.</a:t>
            </a:r>
            <a:r>
              <a:rPr lang="ru-RU" sz="3200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А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?</a:t>
            </a: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3200" u="sng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Ничё</a:t>
            </a:r>
            <a:r>
              <a:rPr lang="ru-RU" sz="3200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, Вася , чуть поднажмёшь , и четвёрка выйдет! </a:t>
            </a:r>
            <a:endParaRPr lang="ru-RU" sz="3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64096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3) </a:t>
            </a:r>
            <a:r>
              <a:rPr lang="ru-RU" sz="36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Запишите эти фразы с речевой ошибкой.</a:t>
            </a:r>
            <a:endParaRPr lang="ru-RU" sz="3600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196752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а ) Он сверкал , озаряя сиянием комнату.</a:t>
            </a:r>
            <a:endParaRPr lang="ru-RU" sz="3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988840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б ) Елена Петровна , вы выставили нам оценки за четверть?</a:t>
            </a:r>
            <a:endParaRPr lang="ru-RU" sz="3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3212976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в ) </a:t>
            </a:r>
            <a:r>
              <a:rPr lang="ru-RU" sz="320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Извини меня, 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если помешал .</a:t>
            </a:r>
            <a:endParaRPr lang="ru-RU" sz="3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4077072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г ) Уважаемые коллеги , вы принимаете этот вариант решения проблемы? </a:t>
            </a:r>
            <a:endParaRPr lang="ru-RU" sz="3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5373216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д ) Здравствуйте , Вениамин Павлович , поздравляю вас с наступающим  новым годом !</a:t>
            </a:r>
            <a:endParaRPr lang="ru-RU" sz="3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476672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4) </a:t>
            </a:r>
            <a:r>
              <a:rPr lang="ru-RU" sz="36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Запишите в тетрадь ответы на вопросы </a:t>
            </a:r>
            <a:endParaRPr lang="ru-RU" sz="3600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484784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а )Что такое синяя синь?</a:t>
            </a:r>
            <a:endParaRPr lang="ru-RU" sz="3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204864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б ) Нейтральная форма вежливости  </a:t>
            </a:r>
            <a:endParaRPr lang="ru-RU" sz="3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2924944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в ) </a:t>
            </a:r>
            <a:r>
              <a:rPr lang="ru-RU" sz="3200" dirty="0" err="1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Расшивровка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 </a:t>
            </a:r>
            <a:r>
              <a:rPr lang="ru-RU" sz="3200" dirty="0" err="1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абривиатуры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 СРЛЯ? </a:t>
            </a:r>
            <a:endParaRPr lang="ru-RU" sz="3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3717032"/>
            <a:ext cx="8676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г ) Назовите одно слово паразит которое не называлось в презентации </a:t>
            </a:r>
            <a:endParaRPr lang="ru-RU" sz="3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5085184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д</a:t>
            </a:r>
            <a:r>
              <a:rPr lang="ru-RU" sz="3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 ) Что такое культура речи вообще?  </a:t>
            </a:r>
            <a:endParaRPr lang="ru-RU" sz="3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8488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Для пополнения словарного запаса и обогащения культуры речи,  очень полезно читать книги , особенно классику. </a:t>
            </a:r>
            <a:r>
              <a:rPr lang="ru-RU" sz="40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Читать книги-полезно!!</a:t>
            </a:r>
            <a:endParaRPr lang="ru-RU" sz="4000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3429000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Читайте книги!</a:t>
            </a:r>
            <a:endParaRPr lang="ru-RU" sz="4800" dirty="0"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074" name="Picture 2" descr="http://img.beta.rian.ru/images/20683/11/2068311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365104"/>
            <a:ext cx="4032448" cy="2273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80728"/>
            <a:ext cx="81369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Культура речи - это</a:t>
            </a:r>
            <a:endParaRPr lang="ru-RU" sz="4400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420888"/>
            <a:ext cx="76328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u="sng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Раздел лингвистики </a:t>
            </a:r>
            <a:r>
              <a:rPr lang="ru-RU" sz="44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, рассматривающий нормы </a:t>
            </a:r>
            <a:r>
              <a:rPr lang="ru-RU" sz="4400" u="sng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</a:t>
            </a:r>
            <a:r>
              <a:rPr lang="ru-RU" sz="44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овременного </a:t>
            </a:r>
            <a:r>
              <a:rPr lang="ru-RU" sz="4400" u="sng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р</a:t>
            </a:r>
            <a:r>
              <a:rPr lang="ru-RU" sz="44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усского </a:t>
            </a:r>
            <a:r>
              <a:rPr lang="ru-RU" sz="4400" u="sng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л</a:t>
            </a:r>
            <a:r>
              <a:rPr lang="ru-RU" sz="44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итературного </a:t>
            </a:r>
            <a:r>
              <a:rPr lang="ru-RU" sz="4400" u="sng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я</a:t>
            </a:r>
            <a:r>
              <a:rPr lang="ru-RU" sz="44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зыка.  </a:t>
            </a:r>
            <a:endParaRPr lang="ru-RU" sz="44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4664"/>
            <a:ext cx="7128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Какие </a:t>
            </a:r>
            <a:r>
              <a:rPr lang="ru-RU" sz="4800" u="sng" dirty="0" smtClean="0">
                <a:solidFill>
                  <a:srgbClr val="00206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формы обращения</a:t>
            </a:r>
            <a:r>
              <a:rPr lang="ru-RU" sz="4800" dirty="0" smtClean="0">
                <a:solidFill>
                  <a:srgbClr val="00206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существуют </a:t>
            </a:r>
            <a:r>
              <a:rPr lang="en-US" sz="4800" dirty="0" smtClean="0">
                <a:solidFill>
                  <a:srgbClr val="00206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?</a:t>
            </a:r>
            <a:endParaRPr lang="ru-RU" sz="4800" dirty="0">
              <a:solidFill>
                <a:srgbClr val="00206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4338" name="Picture 2" descr="http://www.hullumaja.com/files/pictures/2009/10/27/9C9cf9aY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132856"/>
            <a:ext cx="3571875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Слово </a:t>
            </a:r>
            <a:r>
              <a:rPr lang="ru-RU" sz="3600" u="sng" dirty="0" smtClean="0"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уважаемый </a:t>
            </a:r>
            <a:r>
              <a:rPr lang="ru-RU" sz="3600" dirty="0" smtClean="0"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употребляется как нейтральная форма вежливости.         </a:t>
            </a:r>
          </a:p>
          <a:p>
            <a:endParaRPr lang="ru-RU" sz="3600" dirty="0">
              <a:solidFill>
                <a:srgbClr val="00206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44824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B0F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</a:t>
            </a:r>
            <a:r>
              <a:rPr lang="ru-RU" sz="3600" dirty="0" smtClean="0">
                <a:solidFill>
                  <a:srgbClr val="0070C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Обычно это слово употребляется в сочетании с именем отчеством.</a:t>
            </a:r>
            <a:endParaRPr lang="ru-RU" sz="3600" dirty="0">
              <a:solidFill>
                <a:srgbClr val="0070C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140968"/>
            <a:ext cx="90730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Также со словами «господин , товарищ , коллега» </a:t>
            </a:r>
          </a:p>
          <a:p>
            <a:r>
              <a:rPr lang="ru-RU" sz="3200" dirty="0" smtClean="0">
                <a:solidFill>
                  <a:srgbClr val="7030A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(плюс фамилия адресата),  </a:t>
            </a:r>
            <a:endParaRPr lang="ru-RU" sz="3200" dirty="0">
              <a:solidFill>
                <a:srgbClr val="7030A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4293096"/>
            <a:ext cx="7776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Уважаемый  господин </a:t>
            </a:r>
            <a:r>
              <a:rPr lang="ru-RU" sz="4400" dirty="0" smtClean="0"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Иванов</a:t>
            </a:r>
            <a:r>
              <a:rPr lang="ru-RU" sz="4400" dirty="0" smtClean="0"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!</a:t>
            </a:r>
            <a:endParaRPr lang="ru-RU" sz="4400" dirty="0"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5013176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Уважаемая  товарищ </a:t>
            </a:r>
            <a:r>
              <a:rPr lang="ru-RU" sz="4400" dirty="0" err="1" smtClean="0"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Щиголева</a:t>
            </a:r>
            <a:r>
              <a:rPr lang="ru-RU" sz="4400" dirty="0" smtClean="0"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!</a:t>
            </a:r>
            <a:endParaRPr lang="ru-RU" sz="4400" dirty="0"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5661248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Уважаемая  </a:t>
            </a:r>
            <a:r>
              <a:rPr lang="ru-RU" sz="4400" smtClean="0"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коллега  </a:t>
            </a:r>
            <a:r>
              <a:rPr lang="ru-RU" sz="4400" smtClean="0"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Петрова!</a:t>
            </a:r>
            <a:r>
              <a:rPr lang="ru-RU" smtClean="0">
                <a:solidFill>
                  <a:srgbClr val="92D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 </a:t>
            </a:r>
            <a:endParaRPr lang="ru-RU" dirty="0">
              <a:solidFill>
                <a:srgbClr val="92D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1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04664"/>
            <a:ext cx="8496944" cy="1754326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 деловой среде принято обращаться к адресату по имени и отчеству.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772816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</a:rPr>
              <a:t>- </a:t>
            </a:r>
            <a:r>
              <a:rPr lang="ru-RU" sz="3200" u="sng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</a:rPr>
              <a:t>Элеонора Григорьевна </a:t>
            </a:r>
            <a:r>
              <a:rPr lang="ru-RU" sz="3200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</a:rPr>
              <a:t>,  что вы думаете насчёт единой школьной формы </a:t>
            </a:r>
            <a:r>
              <a:rPr lang="en-US" sz="3200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</a:rPr>
              <a:t>?</a:t>
            </a:r>
            <a:endParaRPr lang="ru-RU" sz="3200" dirty="0">
              <a:ln>
                <a:solidFill>
                  <a:srgbClr val="00B0F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996952"/>
            <a:ext cx="7130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При обращении к массовому адресату :</a:t>
            </a:r>
            <a:endParaRPr lang="ru-RU" sz="3200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3861048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- </a:t>
            </a:r>
            <a:r>
              <a:rPr lang="ru-RU" sz="3200" u="sng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Господа</a:t>
            </a:r>
            <a:r>
              <a:rPr lang="ru-RU" sz="32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ветеринары.</a:t>
            </a:r>
            <a:endParaRPr lang="ru-RU" sz="32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4725144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 людям одной профессии:</a:t>
            </a:r>
            <a:endParaRPr lang="ru-RU" sz="3200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5661248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-</a:t>
            </a:r>
            <a:r>
              <a:rPr lang="ru-RU" sz="3200" u="sng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Уважаемые</a:t>
            </a:r>
            <a:r>
              <a:rPr lang="ru-RU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коллеги.</a:t>
            </a:r>
            <a:endParaRPr lang="ru-RU" sz="32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48680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 русским и в русскоязычной среде принято обращаться и называть их по имени и отчеству, обращение только по имени считается недостаточно вежливым. </a:t>
            </a:r>
            <a:endParaRPr lang="ru-RU" sz="3600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3645024"/>
            <a:ext cx="69127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u="sng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Мария Дмитриевна</a:t>
            </a:r>
            <a:r>
              <a:rPr lang="ru-RU" sz="44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, но не</a:t>
            </a:r>
          </a:p>
          <a:p>
            <a:r>
              <a:rPr lang="ru-RU" sz="4400" u="sng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Маша</a:t>
            </a:r>
            <a:r>
              <a:rPr lang="ru-RU" sz="44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и не </a:t>
            </a:r>
            <a:r>
              <a:rPr lang="ru-RU" sz="4400" u="sng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Мария</a:t>
            </a:r>
          </a:p>
          <a:p>
            <a:r>
              <a:rPr lang="ru-RU" sz="4400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 </a:t>
            </a:r>
            <a:endParaRPr lang="ru-RU" sz="44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124744"/>
            <a:ext cx="84969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 </a:t>
            </a:r>
            <a:r>
              <a:rPr lang="ru-RU" sz="54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При обращении к иностранцу (или находясь в иноязычной культурной среде) называть </a:t>
            </a:r>
            <a:r>
              <a:rPr lang="ru-RU" sz="5400" u="sng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отчество не обязательно!</a:t>
            </a:r>
            <a:endParaRPr lang="ru-RU" sz="5400" u="sng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04664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Варианты приветствия:</a:t>
            </a:r>
            <a:endParaRPr lang="ru-RU" sz="4000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132856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Сколько лет, сколько зим!</a:t>
            </a:r>
            <a:br>
              <a:rPr lang="ru-RU" sz="2800" i="1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800" i="1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Тысячу лет Вас не видел (не виделись)!</a:t>
            </a:r>
            <a:endParaRPr lang="ru-RU" sz="2800" dirty="0" smtClean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445224"/>
            <a:ext cx="30764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Вот так встреча!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581128"/>
            <a:ext cx="2585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Какая встреча!</a:t>
            </a:r>
            <a:endParaRPr lang="ru-RU" sz="28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3861048"/>
            <a:ext cx="15199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Привет!</a:t>
            </a:r>
            <a:endParaRPr lang="ru-RU" sz="28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3212976"/>
            <a:ext cx="28627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 возвращением!</a:t>
            </a:r>
            <a:endParaRPr lang="ru-RU" sz="2800" dirty="0"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1268760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Для близких друзей</a:t>
            </a:r>
            <a:r>
              <a:rPr lang="ru-RU" dirty="0" smtClean="0">
                <a:solidFill>
                  <a:srgbClr val="7030A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:</a:t>
            </a:r>
            <a:endParaRPr lang="ru-RU" dirty="0">
              <a:solidFill>
                <a:srgbClr val="7030A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358</TotalTime>
  <Words>820</Words>
  <Application>Microsoft Office PowerPoint</Application>
  <PresentationFormat>Экран (4:3)</PresentationFormat>
  <Paragraphs>115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Thermal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Сергей</cp:lastModifiedBy>
  <cp:revision>42</cp:revision>
  <dcterms:created xsi:type="dcterms:W3CDTF">2013-11-05T12:50:40Z</dcterms:created>
  <dcterms:modified xsi:type="dcterms:W3CDTF">2023-12-13T13:23:22Z</dcterms:modified>
</cp:coreProperties>
</file>