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sldIdLst>
    <p:sldId id="256" r:id="rId2"/>
    <p:sldId id="257" r:id="rId3"/>
    <p:sldId id="258" r:id="rId4"/>
    <p:sldId id="259" r:id="rId5"/>
    <p:sldId id="260" r:id="rId6"/>
    <p:sldId id="261" r:id="rId7"/>
    <p:sldId id="262" r:id="rId8"/>
    <p:sldId id="263" r:id="rId9"/>
    <p:sldId id="264" r:id="rId10"/>
    <p:sldId id="268" r:id="rId11"/>
    <p:sldId id="269" r:id="rId12"/>
    <p:sldId id="270" r:id="rId13"/>
    <p:sldId id="271" r:id="rId14"/>
    <p:sldId id="272" r:id="rId15"/>
    <p:sldId id="273" r:id="rId16"/>
    <p:sldId id="274" r:id="rId17"/>
    <p:sldId id="275"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FE16EA-D9CF-48F6-BF2B-722FE9E1D166}" v="436" dt="2023-12-11T11:51:17.880"/>
    <p1510:client id="{AD359998-25F7-4940-A6DD-6E4A55300F6E}" v="33" dt="2023-12-11T11:03:38.197"/>
    <p1510:client id="{BA420D4A-AFBF-4686-91BD-55E32263F2F2}" v="446" dt="2023-12-12T09:00:41.244"/>
    <p1510:client id="{CBD2A086-323D-47C2-90E8-5874CD1CAE63}" v="634" dt="2023-12-12T09:59:12.084"/>
    <p1510:client id="{CD078A09-5808-4955-9E57-50C91997B186}" v="120" dt="2023-12-11T10:51:58.7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2" autoAdjust="0"/>
    <p:restoredTop sz="94660"/>
  </p:normalViewPr>
  <p:slideViewPr>
    <p:cSldViewPr snapToGrid="0">
      <p:cViewPr varScale="1">
        <p:scale>
          <a:sx n="110" d="100"/>
          <a:sy n="110" d="100"/>
        </p:scale>
        <p:origin x="51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4D8D51-529A-4C6D-A70E-DB0621E72E4A}" type="doc">
      <dgm:prSet loTypeId="urn:microsoft.com/office/officeart/2016/7/layout/RepeatingBendingProcessNew" loCatId="process" qsTypeId="urn:microsoft.com/office/officeart/2005/8/quickstyle/simple1" qsCatId="simple" csTypeId="urn:microsoft.com/office/officeart/2005/8/colors/colorful5" csCatId="colorful"/>
      <dgm:spPr/>
      <dgm:t>
        <a:bodyPr/>
        <a:lstStyle/>
        <a:p>
          <a:endParaRPr lang="en-US"/>
        </a:p>
      </dgm:t>
    </dgm:pt>
    <dgm:pt modelId="{A10F0AAC-F0FC-4A68-B8C7-0F7782D178D0}">
      <dgm:prSet/>
      <dgm:spPr/>
      <dgm:t>
        <a:bodyPr/>
        <a:lstStyle/>
        <a:p>
          <a:r>
            <a:rPr lang="ru-RU" b="1"/>
            <a:t>формирование  патриотических чувств к родному краю (причастности к родному дому, семье, детскому саду, городу) ;</a:t>
          </a:r>
          <a:endParaRPr lang="en-US"/>
        </a:p>
      </dgm:t>
    </dgm:pt>
    <dgm:pt modelId="{9F86A8F0-5B29-4546-97B3-199E922E776D}" type="parTrans" cxnId="{C47AA0D8-A18A-4C71-BB51-0B04E2D10EF9}">
      <dgm:prSet/>
      <dgm:spPr/>
      <dgm:t>
        <a:bodyPr/>
        <a:lstStyle/>
        <a:p>
          <a:endParaRPr lang="en-US"/>
        </a:p>
      </dgm:t>
    </dgm:pt>
    <dgm:pt modelId="{E8FF2157-5C1E-4118-AAF3-748F1F66F4AE}" type="sibTrans" cxnId="{C47AA0D8-A18A-4C71-BB51-0B04E2D10EF9}">
      <dgm:prSet/>
      <dgm:spPr/>
      <dgm:t>
        <a:bodyPr/>
        <a:lstStyle/>
        <a:p>
          <a:endParaRPr lang="en-US"/>
        </a:p>
      </dgm:t>
    </dgm:pt>
    <dgm:pt modelId="{2F0EF252-4D7B-4B4B-AF4C-7ADC5FAC8233}">
      <dgm:prSet/>
      <dgm:spPr/>
      <dgm:t>
        <a:bodyPr/>
        <a:lstStyle/>
        <a:p>
          <a:r>
            <a:rPr lang="ru-RU" b="1"/>
            <a:t>- формирование духовно-нравственных отношений;</a:t>
          </a:r>
          <a:endParaRPr lang="en-US"/>
        </a:p>
      </dgm:t>
    </dgm:pt>
    <dgm:pt modelId="{71A15735-9920-4024-BC67-D136E65D2CC2}" type="parTrans" cxnId="{40C359C2-5DFA-4F6F-9E34-730367D5AEA6}">
      <dgm:prSet/>
      <dgm:spPr/>
      <dgm:t>
        <a:bodyPr/>
        <a:lstStyle/>
        <a:p>
          <a:endParaRPr lang="en-US"/>
        </a:p>
      </dgm:t>
    </dgm:pt>
    <dgm:pt modelId="{E9C98984-CA96-4ACA-A8F0-26337F9626AF}" type="sibTrans" cxnId="{40C359C2-5DFA-4F6F-9E34-730367D5AEA6}">
      <dgm:prSet/>
      <dgm:spPr/>
      <dgm:t>
        <a:bodyPr/>
        <a:lstStyle/>
        <a:p>
          <a:endParaRPr lang="en-US"/>
        </a:p>
      </dgm:t>
    </dgm:pt>
    <dgm:pt modelId="{7321A90B-615C-4771-B21D-2C3A3B3649BE}">
      <dgm:prSet/>
      <dgm:spPr/>
      <dgm:t>
        <a:bodyPr/>
        <a:lstStyle/>
        <a:p>
          <a:r>
            <a:rPr lang="ru-RU" b="1"/>
            <a:t>- формирование уважения к культурному наследию своего народа;</a:t>
          </a:r>
          <a:endParaRPr lang="en-US"/>
        </a:p>
      </dgm:t>
    </dgm:pt>
    <dgm:pt modelId="{B26AAA10-6868-44BC-9C53-F348304B0724}" type="parTrans" cxnId="{FB70E683-61DB-408B-8412-B6CF6D59E575}">
      <dgm:prSet/>
      <dgm:spPr/>
      <dgm:t>
        <a:bodyPr/>
        <a:lstStyle/>
        <a:p>
          <a:endParaRPr lang="en-US"/>
        </a:p>
      </dgm:t>
    </dgm:pt>
    <dgm:pt modelId="{CBBBBFFF-F9B7-4350-9401-14DF9F34FEF0}" type="sibTrans" cxnId="{FB70E683-61DB-408B-8412-B6CF6D59E575}">
      <dgm:prSet/>
      <dgm:spPr/>
      <dgm:t>
        <a:bodyPr/>
        <a:lstStyle/>
        <a:p>
          <a:endParaRPr lang="en-US"/>
        </a:p>
      </dgm:t>
    </dgm:pt>
    <dgm:pt modelId="{F30D5D3A-5983-4B48-B435-B391D977E57A}">
      <dgm:prSet/>
      <dgm:spPr/>
      <dgm:t>
        <a:bodyPr/>
        <a:lstStyle/>
        <a:p>
          <a:r>
            <a:rPr lang="ru-RU" b="1"/>
            <a:t>- воспитание любви к своим национальным особенностям;</a:t>
          </a:r>
          <a:endParaRPr lang="en-US"/>
        </a:p>
      </dgm:t>
    </dgm:pt>
    <dgm:pt modelId="{3E57A4C6-3E5B-4B3A-B080-5D50116006D9}" type="parTrans" cxnId="{2D35F956-FE30-4D18-AF75-7F5FBC5235F4}">
      <dgm:prSet/>
      <dgm:spPr/>
      <dgm:t>
        <a:bodyPr/>
        <a:lstStyle/>
        <a:p>
          <a:endParaRPr lang="en-US"/>
        </a:p>
      </dgm:t>
    </dgm:pt>
    <dgm:pt modelId="{1535D444-A7C1-4DFF-BE75-92E2D45A6BFA}" type="sibTrans" cxnId="{2D35F956-FE30-4D18-AF75-7F5FBC5235F4}">
      <dgm:prSet/>
      <dgm:spPr/>
      <dgm:t>
        <a:bodyPr/>
        <a:lstStyle/>
        <a:p>
          <a:endParaRPr lang="en-US"/>
        </a:p>
      </dgm:t>
    </dgm:pt>
    <dgm:pt modelId="{2649923A-0C17-46C6-A11A-1A410FE5C9FC}">
      <dgm:prSet/>
      <dgm:spPr/>
      <dgm:t>
        <a:bodyPr/>
        <a:lstStyle/>
        <a:p>
          <a:r>
            <a:rPr lang="ru-RU" b="1"/>
            <a:t>- чувство собственного достоинства как представителя своего народа;</a:t>
          </a:r>
          <a:endParaRPr lang="en-US"/>
        </a:p>
      </dgm:t>
    </dgm:pt>
    <dgm:pt modelId="{792A6796-B242-458D-9605-9CE8F508DE34}" type="parTrans" cxnId="{38F94F8D-93D8-4330-8A6B-D02F191FC734}">
      <dgm:prSet/>
      <dgm:spPr/>
      <dgm:t>
        <a:bodyPr/>
        <a:lstStyle/>
        <a:p>
          <a:endParaRPr lang="en-US"/>
        </a:p>
      </dgm:t>
    </dgm:pt>
    <dgm:pt modelId="{DF34A08D-D396-4A93-89A8-A796ACEB6EE0}" type="sibTrans" cxnId="{38F94F8D-93D8-4330-8A6B-D02F191FC734}">
      <dgm:prSet/>
      <dgm:spPr/>
      <dgm:t>
        <a:bodyPr/>
        <a:lstStyle/>
        <a:p>
          <a:endParaRPr lang="en-US"/>
        </a:p>
      </dgm:t>
    </dgm:pt>
    <dgm:pt modelId="{28A4920F-9F4D-4631-8B31-F102F15857BF}">
      <dgm:prSet/>
      <dgm:spPr/>
      <dgm:t>
        <a:bodyPr/>
        <a:lstStyle/>
        <a:p>
          <a:r>
            <a:rPr lang="ru-RU" b="1"/>
            <a:t>- толерантное отношение к представителям других национальностей, к ровесникам, родителям, соседям, другим людям. </a:t>
          </a:r>
          <a:endParaRPr lang="en-US"/>
        </a:p>
      </dgm:t>
    </dgm:pt>
    <dgm:pt modelId="{4008295D-18CA-447A-B886-63C7F83D7A6B}" type="parTrans" cxnId="{CA636BE4-39A7-4FB2-9180-03C3779741AE}">
      <dgm:prSet/>
      <dgm:spPr/>
      <dgm:t>
        <a:bodyPr/>
        <a:lstStyle/>
        <a:p>
          <a:endParaRPr lang="en-US"/>
        </a:p>
      </dgm:t>
    </dgm:pt>
    <dgm:pt modelId="{BA77D078-28D8-42B4-B646-671BB1C55433}" type="sibTrans" cxnId="{CA636BE4-39A7-4FB2-9180-03C3779741AE}">
      <dgm:prSet/>
      <dgm:spPr/>
      <dgm:t>
        <a:bodyPr/>
        <a:lstStyle/>
        <a:p>
          <a:endParaRPr lang="en-US"/>
        </a:p>
      </dgm:t>
    </dgm:pt>
    <dgm:pt modelId="{E9B80E55-130F-4E0B-8D58-119FE7305022}" type="pres">
      <dgm:prSet presAssocID="{2A4D8D51-529A-4C6D-A70E-DB0621E72E4A}" presName="Name0" presStyleCnt="0">
        <dgm:presLayoutVars>
          <dgm:dir/>
          <dgm:resizeHandles val="exact"/>
        </dgm:presLayoutVars>
      </dgm:prSet>
      <dgm:spPr/>
      <dgm:t>
        <a:bodyPr/>
        <a:lstStyle/>
        <a:p>
          <a:endParaRPr lang="ru-RU"/>
        </a:p>
      </dgm:t>
    </dgm:pt>
    <dgm:pt modelId="{C0897978-E301-46EE-87CF-5FC2080B759D}" type="pres">
      <dgm:prSet presAssocID="{A10F0AAC-F0FC-4A68-B8C7-0F7782D178D0}" presName="node" presStyleLbl="node1" presStyleIdx="0" presStyleCnt="6">
        <dgm:presLayoutVars>
          <dgm:bulletEnabled val="1"/>
        </dgm:presLayoutVars>
      </dgm:prSet>
      <dgm:spPr/>
      <dgm:t>
        <a:bodyPr/>
        <a:lstStyle/>
        <a:p>
          <a:endParaRPr lang="ru-RU"/>
        </a:p>
      </dgm:t>
    </dgm:pt>
    <dgm:pt modelId="{E3C8C22A-66BA-43B9-8D61-F1C4CAAE98D0}" type="pres">
      <dgm:prSet presAssocID="{E8FF2157-5C1E-4118-AAF3-748F1F66F4AE}" presName="sibTrans" presStyleLbl="sibTrans1D1" presStyleIdx="0" presStyleCnt="5"/>
      <dgm:spPr/>
      <dgm:t>
        <a:bodyPr/>
        <a:lstStyle/>
        <a:p>
          <a:endParaRPr lang="ru-RU"/>
        </a:p>
      </dgm:t>
    </dgm:pt>
    <dgm:pt modelId="{AD6D52DD-322B-4C9A-B8B9-6F565D124E38}" type="pres">
      <dgm:prSet presAssocID="{E8FF2157-5C1E-4118-AAF3-748F1F66F4AE}" presName="connectorText" presStyleLbl="sibTrans1D1" presStyleIdx="0" presStyleCnt="5"/>
      <dgm:spPr/>
      <dgm:t>
        <a:bodyPr/>
        <a:lstStyle/>
        <a:p>
          <a:endParaRPr lang="ru-RU"/>
        </a:p>
      </dgm:t>
    </dgm:pt>
    <dgm:pt modelId="{D844FA38-82C9-4E26-8A97-8D2CAE186716}" type="pres">
      <dgm:prSet presAssocID="{2F0EF252-4D7B-4B4B-AF4C-7ADC5FAC8233}" presName="node" presStyleLbl="node1" presStyleIdx="1" presStyleCnt="6">
        <dgm:presLayoutVars>
          <dgm:bulletEnabled val="1"/>
        </dgm:presLayoutVars>
      </dgm:prSet>
      <dgm:spPr/>
      <dgm:t>
        <a:bodyPr/>
        <a:lstStyle/>
        <a:p>
          <a:endParaRPr lang="ru-RU"/>
        </a:p>
      </dgm:t>
    </dgm:pt>
    <dgm:pt modelId="{64465A9B-C056-4AAB-B2AC-E015B4EEDCC4}" type="pres">
      <dgm:prSet presAssocID="{E9C98984-CA96-4ACA-A8F0-26337F9626AF}" presName="sibTrans" presStyleLbl="sibTrans1D1" presStyleIdx="1" presStyleCnt="5"/>
      <dgm:spPr/>
      <dgm:t>
        <a:bodyPr/>
        <a:lstStyle/>
        <a:p>
          <a:endParaRPr lang="ru-RU"/>
        </a:p>
      </dgm:t>
    </dgm:pt>
    <dgm:pt modelId="{12855A3D-EEE4-4699-BF79-7BC20FF24E70}" type="pres">
      <dgm:prSet presAssocID="{E9C98984-CA96-4ACA-A8F0-26337F9626AF}" presName="connectorText" presStyleLbl="sibTrans1D1" presStyleIdx="1" presStyleCnt="5"/>
      <dgm:spPr/>
      <dgm:t>
        <a:bodyPr/>
        <a:lstStyle/>
        <a:p>
          <a:endParaRPr lang="ru-RU"/>
        </a:p>
      </dgm:t>
    </dgm:pt>
    <dgm:pt modelId="{D47ADD71-DC0F-411F-BC30-BD2FE2E36EFF}" type="pres">
      <dgm:prSet presAssocID="{7321A90B-615C-4771-B21D-2C3A3B3649BE}" presName="node" presStyleLbl="node1" presStyleIdx="2" presStyleCnt="6">
        <dgm:presLayoutVars>
          <dgm:bulletEnabled val="1"/>
        </dgm:presLayoutVars>
      </dgm:prSet>
      <dgm:spPr/>
      <dgm:t>
        <a:bodyPr/>
        <a:lstStyle/>
        <a:p>
          <a:endParaRPr lang="ru-RU"/>
        </a:p>
      </dgm:t>
    </dgm:pt>
    <dgm:pt modelId="{8499D345-7D5E-4FF9-802B-1115EE9277AB}" type="pres">
      <dgm:prSet presAssocID="{CBBBBFFF-F9B7-4350-9401-14DF9F34FEF0}" presName="sibTrans" presStyleLbl="sibTrans1D1" presStyleIdx="2" presStyleCnt="5"/>
      <dgm:spPr/>
      <dgm:t>
        <a:bodyPr/>
        <a:lstStyle/>
        <a:p>
          <a:endParaRPr lang="ru-RU"/>
        </a:p>
      </dgm:t>
    </dgm:pt>
    <dgm:pt modelId="{A2B3A521-D085-4ECC-BEEE-E0F0BEDBF75F}" type="pres">
      <dgm:prSet presAssocID="{CBBBBFFF-F9B7-4350-9401-14DF9F34FEF0}" presName="connectorText" presStyleLbl="sibTrans1D1" presStyleIdx="2" presStyleCnt="5"/>
      <dgm:spPr/>
      <dgm:t>
        <a:bodyPr/>
        <a:lstStyle/>
        <a:p>
          <a:endParaRPr lang="ru-RU"/>
        </a:p>
      </dgm:t>
    </dgm:pt>
    <dgm:pt modelId="{8E6B7EDD-195B-4E73-ABF6-49FB97784392}" type="pres">
      <dgm:prSet presAssocID="{F30D5D3A-5983-4B48-B435-B391D977E57A}" presName="node" presStyleLbl="node1" presStyleIdx="3" presStyleCnt="6">
        <dgm:presLayoutVars>
          <dgm:bulletEnabled val="1"/>
        </dgm:presLayoutVars>
      </dgm:prSet>
      <dgm:spPr/>
      <dgm:t>
        <a:bodyPr/>
        <a:lstStyle/>
        <a:p>
          <a:endParaRPr lang="ru-RU"/>
        </a:p>
      </dgm:t>
    </dgm:pt>
    <dgm:pt modelId="{B23E4C0A-924D-49C5-840A-90109473875C}" type="pres">
      <dgm:prSet presAssocID="{1535D444-A7C1-4DFF-BE75-92E2D45A6BFA}" presName="sibTrans" presStyleLbl="sibTrans1D1" presStyleIdx="3" presStyleCnt="5"/>
      <dgm:spPr/>
      <dgm:t>
        <a:bodyPr/>
        <a:lstStyle/>
        <a:p>
          <a:endParaRPr lang="ru-RU"/>
        </a:p>
      </dgm:t>
    </dgm:pt>
    <dgm:pt modelId="{C183B318-D46B-43BB-A325-1E8B5C8561DF}" type="pres">
      <dgm:prSet presAssocID="{1535D444-A7C1-4DFF-BE75-92E2D45A6BFA}" presName="connectorText" presStyleLbl="sibTrans1D1" presStyleIdx="3" presStyleCnt="5"/>
      <dgm:spPr/>
      <dgm:t>
        <a:bodyPr/>
        <a:lstStyle/>
        <a:p>
          <a:endParaRPr lang="ru-RU"/>
        </a:p>
      </dgm:t>
    </dgm:pt>
    <dgm:pt modelId="{EAB1FDFB-C930-4F44-8DA1-4A0E3C6AF4F8}" type="pres">
      <dgm:prSet presAssocID="{2649923A-0C17-46C6-A11A-1A410FE5C9FC}" presName="node" presStyleLbl="node1" presStyleIdx="4" presStyleCnt="6">
        <dgm:presLayoutVars>
          <dgm:bulletEnabled val="1"/>
        </dgm:presLayoutVars>
      </dgm:prSet>
      <dgm:spPr/>
      <dgm:t>
        <a:bodyPr/>
        <a:lstStyle/>
        <a:p>
          <a:endParaRPr lang="ru-RU"/>
        </a:p>
      </dgm:t>
    </dgm:pt>
    <dgm:pt modelId="{8F769F82-3809-4301-8F3D-9B3B15E691EB}" type="pres">
      <dgm:prSet presAssocID="{DF34A08D-D396-4A93-89A8-A796ACEB6EE0}" presName="sibTrans" presStyleLbl="sibTrans1D1" presStyleIdx="4" presStyleCnt="5"/>
      <dgm:spPr/>
      <dgm:t>
        <a:bodyPr/>
        <a:lstStyle/>
        <a:p>
          <a:endParaRPr lang="ru-RU"/>
        </a:p>
      </dgm:t>
    </dgm:pt>
    <dgm:pt modelId="{9062E74A-55CA-40FB-BFDA-1C179B1E93AD}" type="pres">
      <dgm:prSet presAssocID="{DF34A08D-D396-4A93-89A8-A796ACEB6EE0}" presName="connectorText" presStyleLbl="sibTrans1D1" presStyleIdx="4" presStyleCnt="5"/>
      <dgm:spPr/>
      <dgm:t>
        <a:bodyPr/>
        <a:lstStyle/>
        <a:p>
          <a:endParaRPr lang="ru-RU"/>
        </a:p>
      </dgm:t>
    </dgm:pt>
    <dgm:pt modelId="{A2FF8AD4-0107-4F09-B763-2EB408C4FCC7}" type="pres">
      <dgm:prSet presAssocID="{28A4920F-9F4D-4631-8B31-F102F15857BF}" presName="node" presStyleLbl="node1" presStyleIdx="5" presStyleCnt="6">
        <dgm:presLayoutVars>
          <dgm:bulletEnabled val="1"/>
        </dgm:presLayoutVars>
      </dgm:prSet>
      <dgm:spPr/>
      <dgm:t>
        <a:bodyPr/>
        <a:lstStyle/>
        <a:p>
          <a:endParaRPr lang="ru-RU"/>
        </a:p>
      </dgm:t>
    </dgm:pt>
  </dgm:ptLst>
  <dgm:cxnLst>
    <dgm:cxn modelId="{E0D39071-743F-4E1B-A88E-27497E6D398C}" type="presOf" srcId="{2A4D8D51-529A-4C6D-A70E-DB0621E72E4A}" destId="{E9B80E55-130F-4E0B-8D58-119FE7305022}" srcOrd="0" destOrd="0" presId="urn:microsoft.com/office/officeart/2016/7/layout/RepeatingBendingProcessNew"/>
    <dgm:cxn modelId="{D22B76D1-FAAE-4236-844E-FE1546E2CDEA}" type="presOf" srcId="{A10F0AAC-F0FC-4A68-B8C7-0F7782D178D0}" destId="{C0897978-E301-46EE-87CF-5FC2080B759D}" srcOrd="0" destOrd="0" presId="urn:microsoft.com/office/officeart/2016/7/layout/RepeatingBendingProcessNew"/>
    <dgm:cxn modelId="{BB7433C1-E076-43F8-88E7-1B0744FA7510}" type="presOf" srcId="{1535D444-A7C1-4DFF-BE75-92E2D45A6BFA}" destId="{B23E4C0A-924D-49C5-840A-90109473875C}" srcOrd="0" destOrd="0" presId="urn:microsoft.com/office/officeart/2016/7/layout/RepeatingBendingProcessNew"/>
    <dgm:cxn modelId="{242C349A-9C9D-4AF5-B027-60BC86FAAA99}" type="presOf" srcId="{1535D444-A7C1-4DFF-BE75-92E2D45A6BFA}" destId="{C183B318-D46B-43BB-A325-1E8B5C8561DF}" srcOrd="1" destOrd="0" presId="urn:microsoft.com/office/officeart/2016/7/layout/RepeatingBendingProcessNew"/>
    <dgm:cxn modelId="{FB70E683-61DB-408B-8412-B6CF6D59E575}" srcId="{2A4D8D51-529A-4C6D-A70E-DB0621E72E4A}" destId="{7321A90B-615C-4771-B21D-2C3A3B3649BE}" srcOrd="2" destOrd="0" parTransId="{B26AAA10-6868-44BC-9C53-F348304B0724}" sibTransId="{CBBBBFFF-F9B7-4350-9401-14DF9F34FEF0}"/>
    <dgm:cxn modelId="{0A89509B-117A-4477-806A-47D99E2DFE6D}" type="presOf" srcId="{2F0EF252-4D7B-4B4B-AF4C-7ADC5FAC8233}" destId="{D844FA38-82C9-4E26-8A97-8D2CAE186716}" srcOrd="0" destOrd="0" presId="urn:microsoft.com/office/officeart/2016/7/layout/RepeatingBendingProcessNew"/>
    <dgm:cxn modelId="{F5820471-C82D-45A3-AEB9-16568095EF11}" type="presOf" srcId="{F30D5D3A-5983-4B48-B435-B391D977E57A}" destId="{8E6B7EDD-195B-4E73-ABF6-49FB97784392}" srcOrd="0" destOrd="0" presId="urn:microsoft.com/office/officeart/2016/7/layout/RepeatingBendingProcessNew"/>
    <dgm:cxn modelId="{40C359C2-5DFA-4F6F-9E34-730367D5AEA6}" srcId="{2A4D8D51-529A-4C6D-A70E-DB0621E72E4A}" destId="{2F0EF252-4D7B-4B4B-AF4C-7ADC5FAC8233}" srcOrd="1" destOrd="0" parTransId="{71A15735-9920-4024-BC67-D136E65D2CC2}" sibTransId="{E9C98984-CA96-4ACA-A8F0-26337F9626AF}"/>
    <dgm:cxn modelId="{68761674-8C1B-4A23-B67B-BDAEA9AEEB53}" type="presOf" srcId="{28A4920F-9F4D-4631-8B31-F102F15857BF}" destId="{A2FF8AD4-0107-4F09-B763-2EB408C4FCC7}" srcOrd="0" destOrd="0" presId="urn:microsoft.com/office/officeart/2016/7/layout/RepeatingBendingProcessNew"/>
    <dgm:cxn modelId="{F73AC2D6-153E-4CA1-ACD9-B36C88D643D3}" type="presOf" srcId="{E8FF2157-5C1E-4118-AAF3-748F1F66F4AE}" destId="{AD6D52DD-322B-4C9A-B8B9-6F565D124E38}" srcOrd="1" destOrd="0" presId="urn:microsoft.com/office/officeart/2016/7/layout/RepeatingBendingProcessNew"/>
    <dgm:cxn modelId="{2D35F956-FE30-4D18-AF75-7F5FBC5235F4}" srcId="{2A4D8D51-529A-4C6D-A70E-DB0621E72E4A}" destId="{F30D5D3A-5983-4B48-B435-B391D977E57A}" srcOrd="3" destOrd="0" parTransId="{3E57A4C6-3E5B-4B3A-B080-5D50116006D9}" sibTransId="{1535D444-A7C1-4DFF-BE75-92E2D45A6BFA}"/>
    <dgm:cxn modelId="{C47AA0D8-A18A-4C71-BB51-0B04E2D10EF9}" srcId="{2A4D8D51-529A-4C6D-A70E-DB0621E72E4A}" destId="{A10F0AAC-F0FC-4A68-B8C7-0F7782D178D0}" srcOrd="0" destOrd="0" parTransId="{9F86A8F0-5B29-4546-97B3-199E922E776D}" sibTransId="{E8FF2157-5C1E-4118-AAF3-748F1F66F4AE}"/>
    <dgm:cxn modelId="{ABE479F7-EC89-40BB-AA4E-C50AA0A0B61E}" type="presOf" srcId="{E9C98984-CA96-4ACA-A8F0-26337F9626AF}" destId="{64465A9B-C056-4AAB-B2AC-E015B4EEDCC4}" srcOrd="0" destOrd="0" presId="urn:microsoft.com/office/officeart/2016/7/layout/RepeatingBendingProcessNew"/>
    <dgm:cxn modelId="{5F3DD257-865D-412A-B71C-53F6C7017670}" type="presOf" srcId="{CBBBBFFF-F9B7-4350-9401-14DF9F34FEF0}" destId="{A2B3A521-D085-4ECC-BEEE-E0F0BEDBF75F}" srcOrd="1" destOrd="0" presId="urn:microsoft.com/office/officeart/2016/7/layout/RepeatingBendingProcessNew"/>
    <dgm:cxn modelId="{38F94F8D-93D8-4330-8A6B-D02F191FC734}" srcId="{2A4D8D51-529A-4C6D-A70E-DB0621E72E4A}" destId="{2649923A-0C17-46C6-A11A-1A410FE5C9FC}" srcOrd="4" destOrd="0" parTransId="{792A6796-B242-458D-9605-9CE8F508DE34}" sibTransId="{DF34A08D-D396-4A93-89A8-A796ACEB6EE0}"/>
    <dgm:cxn modelId="{392530E2-42D4-4A19-9620-6E2BA57D94D1}" type="presOf" srcId="{DF34A08D-D396-4A93-89A8-A796ACEB6EE0}" destId="{9062E74A-55CA-40FB-BFDA-1C179B1E93AD}" srcOrd="1" destOrd="0" presId="urn:microsoft.com/office/officeart/2016/7/layout/RepeatingBendingProcessNew"/>
    <dgm:cxn modelId="{91080E42-50F3-46F2-B2DE-B17559A27439}" type="presOf" srcId="{2649923A-0C17-46C6-A11A-1A410FE5C9FC}" destId="{EAB1FDFB-C930-4F44-8DA1-4A0E3C6AF4F8}" srcOrd="0" destOrd="0" presId="urn:microsoft.com/office/officeart/2016/7/layout/RepeatingBendingProcessNew"/>
    <dgm:cxn modelId="{442288AC-F57E-4490-AA2F-6ADDEF4FC84A}" type="presOf" srcId="{CBBBBFFF-F9B7-4350-9401-14DF9F34FEF0}" destId="{8499D345-7D5E-4FF9-802B-1115EE9277AB}" srcOrd="0" destOrd="0" presId="urn:microsoft.com/office/officeart/2016/7/layout/RepeatingBendingProcessNew"/>
    <dgm:cxn modelId="{515A6D99-CEED-4323-B687-33AB16A4CFC8}" type="presOf" srcId="{7321A90B-615C-4771-B21D-2C3A3B3649BE}" destId="{D47ADD71-DC0F-411F-BC30-BD2FE2E36EFF}" srcOrd="0" destOrd="0" presId="urn:microsoft.com/office/officeart/2016/7/layout/RepeatingBendingProcessNew"/>
    <dgm:cxn modelId="{3AF0D03D-EF96-45BF-8962-52AF758C5290}" type="presOf" srcId="{E8FF2157-5C1E-4118-AAF3-748F1F66F4AE}" destId="{E3C8C22A-66BA-43B9-8D61-F1C4CAAE98D0}" srcOrd="0" destOrd="0" presId="urn:microsoft.com/office/officeart/2016/7/layout/RepeatingBendingProcessNew"/>
    <dgm:cxn modelId="{AAB0CB90-1C41-4AEC-A2CD-F840B301D4CF}" type="presOf" srcId="{DF34A08D-D396-4A93-89A8-A796ACEB6EE0}" destId="{8F769F82-3809-4301-8F3D-9B3B15E691EB}" srcOrd="0" destOrd="0" presId="urn:microsoft.com/office/officeart/2016/7/layout/RepeatingBendingProcessNew"/>
    <dgm:cxn modelId="{F1C66F04-722A-4503-948D-0F02D7C6B553}" type="presOf" srcId="{E9C98984-CA96-4ACA-A8F0-26337F9626AF}" destId="{12855A3D-EEE4-4699-BF79-7BC20FF24E70}" srcOrd="1" destOrd="0" presId="urn:microsoft.com/office/officeart/2016/7/layout/RepeatingBendingProcessNew"/>
    <dgm:cxn modelId="{CA636BE4-39A7-4FB2-9180-03C3779741AE}" srcId="{2A4D8D51-529A-4C6D-A70E-DB0621E72E4A}" destId="{28A4920F-9F4D-4631-8B31-F102F15857BF}" srcOrd="5" destOrd="0" parTransId="{4008295D-18CA-447A-B886-63C7F83D7A6B}" sibTransId="{BA77D078-28D8-42B4-B646-671BB1C55433}"/>
    <dgm:cxn modelId="{DBDB218B-520E-442F-9347-E5BBA10CD132}" type="presParOf" srcId="{E9B80E55-130F-4E0B-8D58-119FE7305022}" destId="{C0897978-E301-46EE-87CF-5FC2080B759D}" srcOrd="0" destOrd="0" presId="urn:microsoft.com/office/officeart/2016/7/layout/RepeatingBendingProcessNew"/>
    <dgm:cxn modelId="{CA332A83-F39F-4304-A270-A5283E744F37}" type="presParOf" srcId="{E9B80E55-130F-4E0B-8D58-119FE7305022}" destId="{E3C8C22A-66BA-43B9-8D61-F1C4CAAE98D0}" srcOrd="1" destOrd="0" presId="urn:microsoft.com/office/officeart/2016/7/layout/RepeatingBendingProcessNew"/>
    <dgm:cxn modelId="{5CAEE0DA-CBAB-4BCF-A182-7B7561169B10}" type="presParOf" srcId="{E3C8C22A-66BA-43B9-8D61-F1C4CAAE98D0}" destId="{AD6D52DD-322B-4C9A-B8B9-6F565D124E38}" srcOrd="0" destOrd="0" presId="urn:microsoft.com/office/officeart/2016/7/layout/RepeatingBendingProcessNew"/>
    <dgm:cxn modelId="{36B785E5-19CE-4428-85DD-84CF9A148A93}" type="presParOf" srcId="{E9B80E55-130F-4E0B-8D58-119FE7305022}" destId="{D844FA38-82C9-4E26-8A97-8D2CAE186716}" srcOrd="2" destOrd="0" presId="urn:microsoft.com/office/officeart/2016/7/layout/RepeatingBendingProcessNew"/>
    <dgm:cxn modelId="{F160EB4D-9878-4C08-B5EE-4B53B9AA1106}" type="presParOf" srcId="{E9B80E55-130F-4E0B-8D58-119FE7305022}" destId="{64465A9B-C056-4AAB-B2AC-E015B4EEDCC4}" srcOrd="3" destOrd="0" presId="urn:microsoft.com/office/officeart/2016/7/layout/RepeatingBendingProcessNew"/>
    <dgm:cxn modelId="{E0AC6CE6-6BC6-4A52-A9DA-023F62BE2A44}" type="presParOf" srcId="{64465A9B-C056-4AAB-B2AC-E015B4EEDCC4}" destId="{12855A3D-EEE4-4699-BF79-7BC20FF24E70}" srcOrd="0" destOrd="0" presId="urn:microsoft.com/office/officeart/2016/7/layout/RepeatingBendingProcessNew"/>
    <dgm:cxn modelId="{7F43AA07-E277-4F1C-AB93-D107807480DA}" type="presParOf" srcId="{E9B80E55-130F-4E0B-8D58-119FE7305022}" destId="{D47ADD71-DC0F-411F-BC30-BD2FE2E36EFF}" srcOrd="4" destOrd="0" presId="urn:microsoft.com/office/officeart/2016/7/layout/RepeatingBendingProcessNew"/>
    <dgm:cxn modelId="{B2CDD3CE-E3EF-47A2-ACA1-B5A38047921B}" type="presParOf" srcId="{E9B80E55-130F-4E0B-8D58-119FE7305022}" destId="{8499D345-7D5E-4FF9-802B-1115EE9277AB}" srcOrd="5" destOrd="0" presId="urn:microsoft.com/office/officeart/2016/7/layout/RepeatingBendingProcessNew"/>
    <dgm:cxn modelId="{083550C2-D7A7-49CB-B1EC-5D4C4B134426}" type="presParOf" srcId="{8499D345-7D5E-4FF9-802B-1115EE9277AB}" destId="{A2B3A521-D085-4ECC-BEEE-E0F0BEDBF75F}" srcOrd="0" destOrd="0" presId="urn:microsoft.com/office/officeart/2016/7/layout/RepeatingBendingProcessNew"/>
    <dgm:cxn modelId="{66A08D02-6F4B-4A9E-A42A-4DB820AE3D08}" type="presParOf" srcId="{E9B80E55-130F-4E0B-8D58-119FE7305022}" destId="{8E6B7EDD-195B-4E73-ABF6-49FB97784392}" srcOrd="6" destOrd="0" presId="urn:microsoft.com/office/officeart/2016/7/layout/RepeatingBendingProcessNew"/>
    <dgm:cxn modelId="{870AC8EB-D184-4D28-84FA-B7D9D6A527A9}" type="presParOf" srcId="{E9B80E55-130F-4E0B-8D58-119FE7305022}" destId="{B23E4C0A-924D-49C5-840A-90109473875C}" srcOrd="7" destOrd="0" presId="urn:microsoft.com/office/officeart/2016/7/layout/RepeatingBendingProcessNew"/>
    <dgm:cxn modelId="{72B6D848-6E27-470A-97D6-8DF3BF298548}" type="presParOf" srcId="{B23E4C0A-924D-49C5-840A-90109473875C}" destId="{C183B318-D46B-43BB-A325-1E8B5C8561DF}" srcOrd="0" destOrd="0" presId="urn:microsoft.com/office/officeart/2016/7/layout/RepeatingBendingProcessNew"/>
    <dgm:cxn modelId="{5AB02FE0-B7BF-46B9-8FA8-FA35952DE2F6}" type="presParOf" srcId="{E9B80E55-130F-4E0B-8D58-119FE7305022}" destId="{EAB1FDFB-C930-4F44-8DA1-4A0E3C6AF4F8}" srcOrd="8" destOrd="0" presId="urn:microsoft.com/office/officeart/2016/7/layout/RepeatingBendingProcessNew"/>
    <dgm:cxn modelId="{58639A08-A5D5-4BF8-98B7-F3CC25684B3D}" type="presParOf" srcId="{E9B80E55-130F-4E0B-8D58-119FE7305022}" destId="{8F769F82-3809-4301-8F3D-9B3B15E691EB}" srcOrd="9" destOrd="0" presId="urn:microsoft.com/office/officeart/2016/7/layout/RepeatingBendingProcessNew"/>
    <dgm:cxn modelId="{E41C9027-2D27-4C36-9C67-9519CEC511BD}" type="presParOf" srcId="{8F769F82-3809-4301-8F3D-9B3B15E691EB}" destId="{9062E74A-55CA-40FB-BFDA-1C179B1E93AD}" srcOrd="0" destOrd="0" presId="urn:microsoft.com/office/officeart/2016/7/layout/RepeatingBendingProcessNew"/>
    <dgm:cxn modelId="{D0419BB3-DD7B-4EBF-AC7D-1BA31F4D912E}" type="presParOf" srcId="{E9B80E55-130F-4E0B-8D58-119FE7305022}" destId="{A2FF8AD4-0107-4F09-B763-2EB408C4FCC7}" srcOrd="10"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CE505D-1B1D-4AF5-AC54-D1037DD5B369}" type="doc">
      <dgm:prSet loTypeId="urn:microsoft.com/office/officeart/2016/7/layout/BasicProcessNew" loCatId="process" qsTypeId="urn:microsoft.com/office/officeart/2005/8/quickstyle/simple1" qsCatId="simple" csTypeId="urn:microsoft.com/office/officeart/2005/8/colors/accent0_3" csCatId="mainScheme"/>
      <dgm:spPr/>
      <dgm:t>
        <a:bodyPr/>
        <a:lstStyle/>
        <a:p>
          <a:endParaRPr lang="en-US"/>
        </a:p>
      </dgm:t>
    </dgm:pt>
    <dgm:pt modelId="{BEBB8DC7-148D-4C29-9EF3-CAFCB4A7E521}">
      <dgm:prSet/>
      <dgm:spPr/>
      <dgm:t>
        <a:bodyPr/>
        <a:lstStyle/>
        <a:p>
          <a:r>
            <a:rPr lang="ru-RU" i="1"/>
            <a:t>Для патриотизма характерны следующие черты:</a:t>
          </a:r>
          <a:endParaRPr lang="en-US"/>
        </a:p>
      </dgm:t>
    </dgm:pt>
    <dgm:pt modelId="{C60A9D5A-A00B-418F-8FF0-263074B91BE0}" type="parTrans" cxnId="{21A98956-3CE9-486A-A1ED-C44957F1C01C}">
      <dgm:prSet/>
      <dgm:spPr/>
      <dgm:t>
        <a:bodyPr/>
        <a:lstStyle/>
        <a:p>
          <a:endParaRPr lang="en-US"/>
        </a:p>
      </dgm:t>
    </dgm:pt>
    <dgm:pt modelId="{0E6A7548-1802-4576-BFED-63736A5AD3CC}" type="sibTrans" cxnId="{21A98956-3CE9-486A-A1ED-C44957F1C01C}">
      <dgm:prSet/>
      <dgm:spPr/>
      <dgm:t>
        <a:bodyPr/>
        <a:lstStyle/>
        <a:p>
          <a:endParaRPr lang="en-US"/>
        </a:p>
      </dgm:t>
    </dgm:pt>
    <dgm:pt modelId="{79B52537-DB0D-4E5E-80A9-03D4AF44C2E4}">
      <dgm:prSet/>
      <dgm:spPr/>
      <dgm:t>
        <a:bodyPr/>
        <a:lstStyle/>
        <a:p>
          <a:r>
            <a:rPr lang="ru-RU"/>
            <a:t>§</a:t>
          </a:r>
          <a:r>
            <a:rPr lang="ru-RU" i="1"/>
            <a:t>эмоциональная привязанность к своей стране. Уехавший за кордон патриот, часто страдает ностальгией – тоской по своему городу, людям и их менталитету, традициям и т.д.;</a:t>
          </a:r>
          <a:endParaRPr lang="en-US"/>
        </a:p>
      </dgm:t>
    </dgm:pt>
    <dgm:pt modelId="{D32387B3-8EA7-402E-B359-B9EE55B1F0BF}" type="parTrans" cxnId="{95765246-B0DB-4D8E-921C-82A2572F22E3}">
      <dgm:prSet/>
      <dgm:spPr/>
      <dgm:t>
        <a:bodyPr/>
        <a:lstStyle/>
        <a:p>
          <a:endParaRPr lang="en-US"/>
        </a:p>
      </dgm:t>
    </dgm:pt>
    <dgm:pt modelId="{50497C12-7E2B-4CA5-8AF2-3856A2130274}" type="sibTrans" cxnId="{95765246-B0DB-4D8E-921C-82A2572F22E3}">
      <dgm:prSet/>
      <dgm:spPr/>
      <dgm:t>
        <a:bodyPr/>
        <a:lstStyle/>
        <a:p>
          <a:endParaRPr lang="en-US"/>
        </a:p>
      </dgm:t>
    </dgm:pt>
    <dgm:pt modelId="{7D73E02F-5319-4D09-9A46-FA62DF55FB8F}">
      <dgm:prSet/>
      <dgm:spPr/>
      <dgm:t>
        <a:bodyPr/>
        <a:lstStyle/>
        <a:p>
          <a:r>
            <a:rPr lang="ru-RU"/>
            <a:t>§</a:t>
          </a:r>
          <a:r>
            <a:rPr lang="ru-RU" i="1"/>
            <a:t>чувство единения со своим государством (я – русский!);</a:t>
          </a:r>
          <a:endParaRPr lang="en-US"/>
        </a:p>
      </dgm:t>
    </dgm:pt>
    <dgm:pt modelId="{989C401C-2FBD-45EE-9FD6-4AB22CF011CC}" type="parTrans" cxnId="{24835353-5310-4AE3-AFA0-728D5D9D8DDB}">
      <dgm:prSet/>
      <dgm:spPr/>
      <dgm:t>
        <a:bodyPr/>
        <a:lstStyle/>
        <a:p>
          <a:endParaRPr lang="en-US"/>
        </a:p>
      </dgm:t>
    </dgm:pt>
    <dgm:pt modelId="{D63D884C-2571-4F9D-9BB1-E766F0AB8CE5}" type="sibTrans" cxnId="{24835353-5310-4AE3-AFA0-728D5D9D8DDB}">
      <dgm:prSet/>
      <dgm:spPr/>
      <dgm:t>
        <a:bodyPr/>
        <a:lstStyle/>
        <a:p>
          <a:endParaRPr lang="en-US"/>
        </a:p>
      </dgm:t>
    </dgm:pt>
    <dgm:pt modelId="{71733A1C-91A4-45B1-9EBA-A4596CF6FA00}">
      <dgm:prSet/>
      <dgm:spPr/>
      <dgm:t>
        <a:bodyPr/>
        <a:lstStyle/>
        <a:p>
          <a:r>
            <a:rPr lang="ru-RU"/>
            <a:t>§</a:t>
          </a:r>
          <a:r>
            <a:rPr lang="ru-RU" i="1"/>
            <a:t>обеспокоенность настоящим и будущим страны (людям не все равно, что происходит внутри государства);</a:t>
          </a:r>
          <a:endParaRPr lang="en-US"/>
        </a:p>
      </dgm:t>
    </dgm:pt>
    <dgm:pt modelId="{3D2536C6-568B-4017-B07B-BA21CE0370A5}" type="parTrans" cxnId="{479FAD8A-F888-4678-B679-FC7C6B3267AE}">
      <dgm:prSet/>
      <dgm:spPr/>
      <dgm:t>
        <a:bodyPr/>
        <a:lstStyle/>
        <a:p>
          <a:endParaRPr lang="en-US"/>
        </a:p>
      </dgm:t>
    </dgm:pt>
    <dgm:pt modelId="{982A8B61-71B4-4FAE-B1A2-4A17F6801CE3}" type="sibTrans" cxnId="{479FAD8A-F888-4678-B679-FC7C6B3267AE}">
      <dgm:prSet/>
      <dgm:spPr/>
      <dgm:t>
        <a:bodyPr/>
        <a:lstStyle/>
        <a:p>
          <a:endParaRPr lang="en-US"/>
        </a:p>
      </dgm:t>
    </dgm:pt>
    <dgm:pt modelId="{2A1F216A-750F-4A73-AC4C-0E53E2F553C7}">
      <dgm:prSet/>
      <dgm:spPr/>
      <dgm:t>
        <a:bodyPr/>
        <a:lstStyle/>
        <a:p>
          <a:r>
            <a:rPr lang="ru-RU"/>
            <a:t>§</a:t>
          </a:r>
          <a:r>
            <a:rPr lang="ru-RU" i="1"/>
            <a:t>готовность поступиться своими интересами ради ее благополучия. Здесь, как пример, можно привести многочисленные истории времен Второй мировой войны про то, как молодые юноши, не достигшие 18 лет, подделывали документы, чтобы попасть на фронт и постоять за честь Родины.</a:t>
          </a:r>
          <a:endParaRPr lang="en-US"/>
        </a:p>
      </dgm:t>
    </dgm:pt>
    <dgm:pt modelId="{132AF72A-EFC8-4807-869A-FD9BD02C20AB}" type="parTrans" cxnId="{5DDCFABE-D4C1-41C6-952D-A4C732435FF8}">
      <dgm:prSet/>
      <dgm:spPr/>
      <dgm:t>
        <a:bodyPr/>
        <a:lstStyle/>
        <a:p>
          <a:endParaRPr lang="en-US"/>
        </a:p>
      </dgm:t>
    </dgm:pt>
    <dgm:pt modelId="{5D3E6A04-3813-4CAC-B378-9EB0FC698A11}" type="sibTrans" cxnId="{5DDCFABE-D4C1-41C6-952D-A4C732435FF8}">
      <dgm:prSet/>
      <dgm:spPr/>
      <dgm:t>
        <a:bodyPr/>
        <a:lstStyle/>
        <a:p>
          <a:endParaRPr lang="en-US"/>
        </a:p>
      </dgm:t>
    </dgm:pt>
    <dgm:pt modelId="{ECF66618-1A96-4A48-B988-2B3BC4D69930}">
      <dgm:prSet/>
      <dgm:spPr/>
      <dgm:t>
        <a:bodyPr/>
        <a:lstStyle/>
        <a:p>
          <a:r>
            <a:rPr lang="ru-RU"/>
            <a:t>§</a:t>
          </a:r>
          <a:r>
            <a:rPr lang="ru-RU" i="1"/>
            <a:t>К слову о том, кто такой патриот. Происходит оно от греческого «patriotes», что в переводе означает «земляк».</a:t>
          </a:r>
          <a:endParaRPr lang="en-US"/>
        </a:p>
      </dgm:t>
    </dgm:pt>
    <dgm:pt modelId="{8EF8E99D-27E3-4F34-AA9D-29FCB71DFE86}" type="parTrans" cxnId="{2D6FC723-604A-4F77-AF66-82AAC1FB187E}">
      <dgm:prSet/>
      <dgm:spPr/>
      <dgm:t>
        <a:bodyPr/>
        <a:lstStyle/>
        <a:p>
          <a:endParaRPr lang="en-US"/>
        </a:p>
      </dgm:t>
    </dgm:pt>
    <dgm:pt modelId="{886E33A9-0956-4087-9AE4-6344C27C9E79}" type="sibTrans" cxnId="{2D6FC723-604A-4F77-AF66-82AAC1FB187E}">
      <dgm:prSet/>
      <dgm:spPr/>
      <dgm:t>
        <a:bodyPr/>
        <a:lstStyle/>
        <a:p>
          <a:endParaRPr lang="en-US"/>
        </a:p>
      </dgm:t>
    </dgm:pt>
    <dgm:pt modelId="{AD03E27A-0893-4138-B370-79F81E95AF60}">
      <dgm:prSet/>
      <dgm:spPr/>
      <dgm:t>
        <a:bodyPr/>
        <a:lstStyle/>
        <a:p>
          <a:r>
            <a:rPr lang="ru-RU"/>
            <a:t>§</a:t>
          </a:r>
          <a:r>
            <a:rPr lang="ru-RU" i="1"/>
            <a:t>Патриотизм является цементирующим средством, сплочающим людей одной страны</a:t>
          </a:r>
          <a:r>
            <a:rPr lang="ru-RU"/>
            <a:t>.</a:t>
          </a:r>
          <a:endParaRPr lang="en-US"/>
        </a:p>
      </dgm:t>
    </dgm:pt>
    <dgm:pt modelId="{4B9843FD-274C-472A-BB03-86BBBD58B414}" type="parTrans" cxnId="{E7F38E8A-54AA-4633-ACE8-99CD35B7544A}">
      <dgm:prSet/>
      <dgm:spPr/>
      <dgm:t>
        <a:bodyPr/>
        <a:lstStyle/>
        <a:p>
          <a:endParaRPr lang="en-US"/>
        </a:p>
      </dgm:t>
    </dgm:pt>
    <dgm:pt modelId="{C407B9D4-6968-4D95-A2ED-62CFAE0D72CE}" type="sibTrans" cxnId="{E7F38E8A-54AA-4633-ACE8-99CD35B7544A}">
      <dgm:prSet/>
      <dgm:spPr/>
      <dgm:t>
        <a:bodyPr/>
        <a:lstStyle/>
        <a:p>
          <a:endParaRPr lang="en-US"/>
        </a:p>
      </dgm:t>
    </dgm:pt>
    <dgm:pt modelId="{4BCA9250-EB94-49E9-8B7C-9E6FFBDA256B}" type="pres">
      <dgm:prSet presAssocID="{60CE505D-1B1D-4AF5-AC54-D1037DD5B369}" presName="Name0" presStyleCnt="0">
        <dgm:presLayoutVars>
          <dgm:dir/>
          <dgm:resizeHandles val="exact"/>
        </dgm:presLayoutVars>
      </dgm:prSet>
      <dgm:spPr/>
      <dgm:t>
        <a:bodyPr/>
        <a:lstStyle/>
        <a:p>
          <a:endParaRPr lang="ru-RU"/>
        </a:p>
      </dgm:t>
    </dgm:pt>
    <dgm:pt modelId="{328D92C9-3285-4D65-92C3-750C25D46C2E}" type="pres">
      <dgm:prSet presAssocID="{BEBB8DC7-148D-4C29-9EF3-CAFCB4A7E521}" presName="node" presStyleLbl="node1" presStyleIdx="0" presStyleCnt="13">
        <dgm:presLayoutVars>
          <dgm:bulletEnabled val="1"/>
        </dgm:presLayoutVars>
      </dgm:prSet>
      <dgm:spPr/>
      <dgm:t>
        <a:bodyPr/>
        <a:lstStyle/>
        <a:p>
          <a:endParaRPr lang="ru-RU"/>
        </a:p>
      </dgm:t>
    </dgm:pt>
    <dgm:pt modelId="{C532D228-642A-4E70-8364-CDEAF909E045}" type="pres">
      <dgm:prSet presAssocID="{0E6A7548-1802-4576-BFED-63736A5AD3CC}" presName="sibTransSpacerBeforeConnector" presStyleCnt="0"/>
      <dgm:spPr/>
    </dgm:pt>
    <dgm:pt modelId="{DEDBC60E-4C1A-45F4-AC93-682B3A2D9ACD}" type="pres">
      <dgm:prSet presAssocID="{0E6A7548-1802-4576-BFED-63736A5AD3CC}" presName="sibTrans" presStyleLbl="node1" presStyleIdx="1" presStyleCnt="13"/>
      <dgm:spPr/>
      <dgm:t>
        <a:bodyPr/>
        <a:lstStyle/>
        <a:p>
          <a:endParaRPr lang="ru-RU"/>
        </a:p>
      </dgm:t>
    </dgm:pt>
    <dgm:pt modelId="{A0765420-DD34-456F-88CA-A14807CBC445}" type="pres">
      <dgm:prSet presAssocID="{0E6A7548-1802-4576-BFED-63736A5AD3CC}" presName="sibTransSpacerAfterConnector" presStyleCnt="0"/>
      <dgm:spPr/>
    </dgm:pt>
    <dgm:pt modelId="{4041CFCB-1A90-46DB-B33F-FD9FBC615A41}" type="pres">
      <dgm:prSet presAssocID="{79B52537-DB0D-4E5E-80A9-03D4AF44C2E4}" presName="node" presStyleLbl="node1" presStyleIdx="2" presStyleCnt="13">
        <dgm:presLayoutVars>
          <dgm:bulletEnabled val="1"/>
        </dgm:presLayoutVars>
      </dgm:prSet>
      <dgm:spPr/>
      <dgm:t>
        <a:bodyPr/>
        <a:lstStyle/>
        <a:p>
          <a:endParaRPr lang="ru-RU"/>
        </a:p>
      </dgm:t>
    </dgm:pt>
    <dgm:pt modelId="{D0D8E2C9-E88E-4053-B983-665038D8F501}" type="pres">
      <dgm:prSet presAssocID="{50497C12-7E2B-4CA5-8AF2-3856A2130274}" presName="sibTransSpacerBeforeConnector" presStyleCnt="0"/>
      <dgm:spPr/>
    </dgm:pt>
    <dgm:pt modelId="{B33E337A-7187-435B-B055-BCB46F1F21D4}" type="pres">
      <dgm:prSet presAssocID="{50497C12-7E2B-4CA5-8AF2-3856A2130274}" presName="sibTrans" presStyleLbl="node1" presStyleIdx="3" presStyleCnt="13"/>
      <dgm:spPr/>
      <dgm:t>
        <a:bodyPr/>
        <a:lstStyle/>
        <a:p>
          <a:endParaRPr lang="ru-RU"/>
        </a:p>
      </dgm:t>
    </dgm:pt>
    <dgm:pt modelId="{8C8B84CE-FD10-47CA-B0DB-83185729D279}" type="pres">
      <dgm:prSet presAssocID="{50497C12-7E2B-4CA5-8AF2-3856A2130274}" presName="sibTransSpacerAfterConnector" presStyleCnt="0"/>
      <dgm:spPr/>
    </dgm:pt>
    <dgm:pt modelId="{90941591-E99D-4442-9C36-11D134721116}" type="pres">
      <dgm:prSet presAssocID="{7D73E02F-5319-4D09-9A46-FA62DF55FB8F}" presName="node" presStyleLbl="node1" presStyleIdx="4" presStyleCnt="13">
        <dgm:presLayoutVars>
          <dgm:bulletEnabled val="1"/>
        </dgm:presLayoutVars>
      </dgm:prSet>
      <dgm:spPr/>
      <dgm:t>
        <a:bodyPr/>
        <a:lstStyle/>
        <a:p>
          <a:endParaRPr lang="ru-RU"/>
        </a:p>
      </dgm:t>
    </dgm:pt>
    <dgm:pt modelId="{98136A34-9E25-46A8-8443-4534A77B3F54}" type="pres">
      <dgm:prSet presAssocID="{D63D884C-2571-4F9D-9BB1-E766F0AB8CE5}" presName="sibTransSpacerBeforeConnector" presStyleCnt="0"/>
      <dgm:spPr/>
    </dgm:pt>
    <dgm:pt modelId="{A9CA4834-96A8-4D96-BCA0-720FF94DA989}" type="pres">
      <dgm:prSet presAssocID="{D63D884C-2571-4F9D-9BB1-E766F0AB8CE5}" presName="sibTrans" presStyleLbl="node1" presStyleIdx="5" presStyleCnt="13"/>
      <dgm:spPr/>
      <dgm:t>
        <a:bodyPr/>
        <a:lstStyle/>
        <a:p>
          <a:endParaRPr lang="ru-RU"/>
        </a:p>
      </dgm:t>
    </dgm:pt>
    <dgm:pt modelId="{8D1811DF-AC00-4DD5-9055-5D01E70B7944}" type="pres">
      <dgm:prSet presAssocID="{D63D884C-2571-4F9D-9BB1-E766F0AB8CE5}" presName="sibTransSpacerAfterConnector" presStyleCnt="0"/>
      <dgm:spPr/>
    </dgm:pt>
    <dgm:pt modelId="{20A5C16A-A696-4496-9C30-EE7B1100BE82}" type="pres">
      <dgm:prSet presAssocID="{71733A1C-91A4-45B1-9EBA-A4596CF6FA00}" presName="node" presStyleLbl="node1" presStyleIdx="6" presStyleCnt="13">
        <dgm:presLayoutVars>
          <dgm:bulletEnabled val="1"/>
        </dgm:presLayoutVars>
      </dgm:prSet>
      <dgm:spPr/>
      <dgm:t>
        <a:bodyPr/>
        <a:lstStyle/>
        <a:p>
          <a:endParaRPr lang="ru-RU"/>
        </a:p>
      </dgm:t>
    </dgm:pt>
    <dgm:pt modelId="{A2515F65-CE4F-4648-8288-21AB21A69306}" type="pres">
      <dgm:prSet presAssocID="{982A8B61-71B4-4FAE-B1A2-4A17F6801CE3}" presName="sibTransSpacerBeforeConnector" presStyleCnt="0"/>
      <dgm:spPr/>
    </dgm:pt>
    <dgm:pt modelId="{F42A8B3F-F6E0-4D2D-83F8-A25A7C05E73A}" type="pres">
      <dgm:prSet presAssocID="{982A8B61-71B4-4FAE-B1A2-4A17F6801CE3}" presName="sibTrans" presStyleLbl="node1" presStyleIdx="7" presStyleCnt="13"/>
      <dgm:spPr/>
      <dgm:t>
        <a:bodyPr/>
        <a:lstStyle/>
        <a:p>
          <a:endParaRPr lang="ru-RU"/>
        </a:p>
      </dgm:t>
    </dgm:pt>
    <dgm:pt modelId="{47D499E3-0B05-4B94-BDB4-549D87AEB344}" type="pres">
      <dgm:prSet presAssocID="{982A8B61-71B4-4FAE-B1A2-4A17F6801CE3}" presName="sibTransSpacerAfterConnector" presStyleCnt="0"/>
      <dgm:spPr/>
    </dgm:pt>
    <dgm:pt modelId="{D421F405-A9E2-4EC5-9425-5A3D9D3298A5}" type="pres">
      <dgm:prSet presAssocID="{2A1F216A-750F-4A73-AC4C-0E53E2F553C7}" presName="node" presStyleLbl="node1" presStyleIdx="8" presStyleCnt="13">
        <dgm:presLayoutVars>
          <dgm:bulletEnabled val="1"/>
        </dgm:presLayoutVars>
      </dgm:prSet>
      <dgm:spPr/>
      <dgm:t>
        <a:bodyPr/>
        <a:lstStyle/>
        <a:p>
          <a:endParaRPr lang="ru-RU"/>
        </a:p>
      </dgm:t>
    </dgm:pt>
    <dgm:pt modelId="{7E283B82-08C1-4991-A144-608467C7E0B2}" type="pres">
      <dgm:prSet presAssocID="{5D3E6A04-3813-4CAC-B378-9EB0FC698A11}" presName="sibTransSpacerBeforeConnector" presStyleCnt="0"/>
      <dgm:spPr/>
    </dgm:pt>
    <dgm:pt modelId="{A53ACB02-64B0-4E52-A0DA-07F35B0DA1E8}" type="pres">
      <dgm:prSet presAssocID="{5D3E6A04-3813-4CAC-B378-9EB0FC698A11}" presName="sibTrans" presStyleLbl="node1" presStyleIdx="9" presStyleCnt="13"/>
      <dgm:spPr/>
      <dgm:t>
        <a:bodyPr/>
        <a:lstStyle/>
        <a:p>
          <a:endParaRPr lang="ru-RU"/>
        </a:p>
      </dgm:t>
    </dgm:pt>
    <dgm:pt modelId="{5ABCBAAB-54A7-415A-A42B-E00DBA181B64}" type="pres">
      <dgm:prSet presAssocID="{5D3E6A04-3813-4CAC-B378-9EB0FC698A11}" presName="sibTransSpacerAfterConnector" presStyleCnt="0"/>
      <dgm:spPr/>
    </dgm:pt>
    <dgm:pt modelId="{7DA3D4C6-F232-4B2F-8991-D1EB73569C82}" type="pres">
      <dgm:prSet presAssocID="{ECF66618-1A96-4A48-B988-2B3BC4D69930}" presName="node" presStyleLbl="node1" presStyleIdx="10" presStyleCnt="13">
        <dgm:presLayoutVars>
          <dgm:bulletEnabled val="1"/>
        </dgm:presLayoutVars>
      </dgm:prSet>
      <dgm:spPr/>
      <dgm:t>
        <a:bodyPr/>
        <a:lstStyle/>
        <a:p>
          <a:endParaRPr lang="ru-RU"/>
        </a:p>
      </dgm:t>
    </dgm:pt>
    <dgm:pt modelId="{13ECBCDF-9A06-45C2-BD2C-77310FC322A3}" type="pres">
      <dgm:prSet presAssocID="{886E33A9-0956-4087-9AE4-6344C27C9E79}" presName="sibTransSpacerBeforeConnector" presStyleCnt="0"/>
      <dgm:spPr/>
    </dgm:pt>
    <dgm:pt modelId="{711A6024-B19B-491D-A87A-1889485ECA77}" type="pres">
      <dgm:prSet presAssocID="{886E33A9-0956-4087-9AE4-6344C27C9E79}" presName="sibTrans" presStyleLbl="node1" presStyleIdx="11" presStyleCnt="13"/>
      <dgm:spPr/>
      <dgm:t>
        <a:bodyPr/>
        <a:lstStyle/>
        <a:p>
          <a:endParaRPr lang="ru-RU"/>
        </a:p>
      </dgm:t>
    </dgm:pt>
    <dgm:pt modelId="{A8CFD321-C48A-4C1B-AB9A-AA4E830B6BD2}" type="pres">
      <dgm:prSet presAssocID="{886E33A9-0956-4087-9AE4-6344C27C9E79}" presName="sibTransSpacerAfterConnector" presStyleCnt="0"/>
      <dgm:spPr/>
    </dgm:pt>
    <dgm:pt modelId="{F0099027-FF5A-47F3-A1B3-B4853B2CB242}" type="pres">
      <dgm:prSet presAssocID="{AD03E27A-0893-4138-B370-79F81E95AF60}" presName="node" presStyleLbl="node1" presStyleIdx="12" presStyleCnt="13">
        <dgm:presLayoutVars>
          <dgm:bulletEnabled val="1"/>
        </dgm:presLayoutVars>
      </dgm:prSet>
      <dgm:spPr/>
      <dgm:t>
        <a:bodyPr/>
        <a:lstStyle/>
        <a:p>
          <a:endParaRPr lang="ru-RU"/>
        </a:p>
      </dgm:t>
    </dgm:pt>
  </dgm:ptLst>
  <dgm:cxnLst>
    <dgm:cxn modelId="{006649F8-4A95-4347-A6F3-167B81144419}" type="presOf" srcId="{0E6A7548-1802-4576-BFED-63736A5AD3CC}" destId="{DEDBC60E-4C1A-45F4-AC93-682B3A2D9ACD}" srcOrd="0" destOrd="0" presId="urn:microsoft.com/office/officeart/2016/7/layout/BasicProcessNew"/>
    <dgm:cxn modelId="{A68984BF-4B3C-474D-BF9E-5F6CCE23EB63}" type="presOf" srcId="{5D3E6A04-3813-4CAC-B378-9EB0FC698A11}" destId="{A53ACB02-64B0-4E52-A0DA-07F35B0DA1E8}" srcOrd="0" destOrd="0" presId="urn:microsoft.com/office/officeart/2016/7/layout/BasicProcessNew"/>
    <dgm:cxn modelId="{7094A062-1BC8-4426-8B0E-4304DB2EE2BB}" type="presOf" srcId="{AD03E27A-0893-4138-B370-79F81E95AF60}" destId="{F0099027-FF5A-47F3-A1B3-B4853B2CB242}" srcOrd="0" destOrd="0" presId="urn:microsoft.com/office/officeart/2016/7/layout/BasicProcessNew"/>
    <dgm:cxn modelId="{47AFBD9C-69D1-463C-8239-4CD7773EFD34}" type="presOf" srcId="{7D73E02F-5319-4D09-9A46-FA62DF55FB8F}" destId="{90941591-E99D-4442-9C36-11D134721116}" srcOrd="0" destOrd="0" presId="urn:microsoft.com/office/officeart/2016/7/layout/BasicProcessNew"/>
    <dgm:cxn modelId="{FFA247D3-5518-4E3D-9566-2058FD9DD512}" type="presOf" srcId="{886E33A9-0956-4087-9AE4-6344C27C9E79}" destId="{711A6024-B19B-491D-A87A-1889485ECA77}" srcOrd="0" destOrd="0" presId="urn:microsoft.com/office/officeart/2016/7/layout/BasicProcessNew"/>
    <dgm:cxn modelId="{21A98956-3CE9-486A-A1ED-C44957F1C01C}" srcId="{60CE505D-1B1D-4AF5-AC54-D1037DD5B369}" destId="{BEBB8DC7-148D-4C29-9EF3-CAFCB4A7E521}" srcOrd="0" destOrd="0" parTransId="{C60A9D5A-A00B-418F-8FF0-263074B91BE0}" sibTransId="{0E6A7548-1802-4576-BFED-63736A5AD3CC}"/>
    <dgm:cxn modelId="{95765246-B0DB-4D8E-921C-82A2572F22E3}" srcId="{60CE505D-1B1D-4AF5-AC54-D1037DD5B369}" destId="{79B52537-DB0D-4E5E-80A9-03D4AF44C2E4}" srcOrd="1" destOrd="0" parTransId="{D32387B3-8EA7-402E-B359-B9EE55B1F0BF}" sibTransId="{50497C12-7E2B-4CA5-8AF2-3856A2130274}"/>
    <dgm:cxn modelId="{5DDCFABE-D4C1-41C6-952D-A4C732435FF8}" srcId="{60CE505D-1B1D-4AF5-AC54-D1037DD5B369}" destId="{2A1F216A-750F-4A73-AC4C-0E53E2F553C7}" srcOrd="4" destOrd="0" parTransId="{132AF72A-EFC8-4807-869A-FD9BD02C20AB}" sibTransId="{5D3E6A04-3813-4CAC-B378-9EB0FC698A11}"/>
    <dgm:cxn modelId="{24835353-5310-4AE3-AFA0-728D5D9D8DDB}" srcId="{60CE505D-1B1D-4AF5-AC54-D1037DD5B369}" destId="{7D73E02F-5319-4D09-9A46-FA62DF55FB8F}" srcOrd="2" destOrd="0" parTransId="{989C401C-2FBD-45EE-9FD6-4AB22CF011CC}" sibTransId="{D63D884C-2571-4F9D-9BB1-E766F0AB8CE5}"/>
    <dgm:cxn modelId="{0D1E6799-8134-46E5-80DA-F87A0C619DD8}" type="presOf" srcId="{71733A1C-91A4-45B1-9EBA-A4596CF6FA00}" destId="{20A5C16A-A696-4496-9C30-EE7B1100BE82}" srcOrd="0" destOrd="0" presId="urn:microsoft.com/office/officeart/2016/7/layout/BasicProcessNew"/>
    <dgm:cxn modelId="{479FAD8A-F888-4678-B679-FC7C6B3267AE}" srcId="{60CE505D-1B1D-4AF5-AC54-D1037DD5B369}" destId="{71733A1C-91A4-45B1-9EBA-A4596CF6FA00}" srcOrd="3" destOrd="0" parTransId="{3D2536C6-568B-4017-B07B-BA21CE0370A5}" sibTransId="{982A8B61-71B4-4FAE-B1A2-4A17F6801CE3}"/>
    <dgm:cxn modelId="{2D6FC723-604A-4F77-AF66-82AAC1FB187E}" srcId="{60CE505D-1B1D-4AF5-AC54-D1037DD5B369}" destId="{ECF66618-1A96-4A48-B988-2B3BC4D69930}" srcOrd="5" destOrd="0" parTransId="{8EF8E99D-27E3-4F34-AA9D-29FCB71DFE86}" sibTransId="{886E33A9-0956-4087-9AE4-6344C27C9E79}"/>
    <dgm:cxn modelId="{91CFE911-E059-452B-8923-87CD8A729DC3}" type="presOf" srcId="{60CE505D-1B1D-4AF5-AC54-D1037DD5B369}" destId="{4BCA9250-EB94-49E9-8B7C-9E6FFBDA256B}" srcOrd="0" destOrd="0" presId="urn:microsoft.com/office/officeart/2016/7/layout/BasicProcessNew"/>
    <dgm:cxn modelId="{EE7A4249-C54F-4FEF-A721-512F6C4F9030}" type="presOf" srcId="{982A8B61-71B4-4FAE-B1A2-4A17F6801CE3}" destId="{F42A8B3F-F6E0-4D2D-83F8-A25A7C05E73A}" srcOrd="0" destOrd="0" presId="urn:microsoft.com/office/officeart/2016/7/layout/BasicProcessNew"/>
    <dgm:cxn modelId="{5890491E-28C3-4A9C-8B42-795C81BCB904}" type="presOf" srcId="{BEBB8DC7-148D-4C29-9EF3-CAFCB4A7E521}" destId="{328D92C9-3285-4D65-92C3-750C25D46C2E}" srcOrd="0" destOrd="0" presId="urn:microsoft.com/office/officeart/2016/7/layout/BasicProcessNew"/>
    <dgm:cxn modelId="{A54C19B7-C51A-4689-B879-4EC1F81BC3B5}" type="presOf" srcId="{2A1F216A-750F-4A73-AC4C-0E53E2F553C7}" destId="{D421F405-A9E2-4EC5-9425-5A3D9D3298A5}" srcOrd="0" destOrd="0" presId="urn:microsoft.com/office/officeart/2016/7/layout/BasicProcessNew"/>
    <dgm:cxn modelId="{04CD9340-4F85-4DAC-B819-8982114B4014}" type="presOf" srcId="{79B52537-DB0D-4E5E-80A9-03D4AF44C2E4}" destId="{4041CFCB-1A90-46DB-B33F-FD9FBC615A41}" srcOrd="0" destOrd="0" presId="urn:microsoft.com/office/officeart/2016/7/layout/BasicProcessNew"/>
    <dgm:cxn modelId="{76006632-C91C-484D-8CE3-49141072B79E}" type="presOf" srcId="{50497C12-7E2B-4CA5-8AF2-3856A2130274}" destId="{B33E337A-7187-435B-B055-BCB46F1F21D4}" srcOrd="0" destOrd="0" presId="urn:microsoft.com/office/officeart/2016/7/layout/BasicProcessNew"/>
    <dgm:cxn modelId="{E7F38E8A-54AA-4633-ACE8-99CD35B7544A}" srcId="{60CE505D-1B1D-4AF5-AC54-D1037DD5B369}" destId="{AD03E27A-0893-4138-B370-79F81E95AF60}" srcOrd="6" destOrd="0" parTransId="{4B9843FD-274C-472A-BB03-86BBBD58B414}" sibTransId="{C407B9D4-6968-4D95-A2ED-62CFAE0D72CE}"/>
    <dgm:cxn modelId="{499B3B05-DDD6-4A00-9571-B24976F26481}" type="presOf" srcId="{ECF66618-1A96-4A48-B988-2B3BC4D69930}" destId="{7DA3D4C6-F232-4B2F-8991-D1EB73569C82}" srcOrd="0" destOrd="0" presId="urn:microsoft.com/office/officeart/2016/7/layout/BasicProcessNew"/>
    <dgm:cxn modelId="{F8114C75-40EF-43EB-9299-E76CDE736348}" type="presOf" srcId="{D63D884C-2571-4F9D-9BB1-E766F0AB8CE5}" destId="{A9CA4834-96A8-4D96-BCA0-720FF94DA989}" srcOrd="0" destOrd="0" presId="urn:microsoft.com/office/officeart/2016/7/layout/BasicProcessNew"/>
    <dgm:cxn modelId="{D1E1413A-F42E-4693-B732-431186C8EC46}" type="presParOf" srcId="{4BCA9250-EB94-49E9-8B7C-9E6FFBDA256B}" destId="{328D92C9-3285-4D65-92C3-750C25D46C2E}" srcOrd="0" destOrd="0" presId="urn:microsoft.com/office/officeart/2016/7/layout/BasicProcessNew"/>
    <dgm:cxn modelId="{306D6CA3-4F85-4683-82A1-8EF9BDF0949A}" type="presParOf" srcId="{4BCA9250-EB94-49E9-8B7C-9E6FFBDA256B}" destId="{C532D228-642A-4E70-8364-CDEAF909E045}" srcOrd="1" destOrd="0" presId="urn:microsoft.com/office/officeart/2016/7/layout/BasicProcessNew"/>
    <dgm:cxn modelId="{87162907-3867-42C1-8D3B-395E1CF709AF}" type="presParOf" srcId="{4BCA9250-EB94-49E9-8B7C-9E6FFBDA256B}" destId="{DEDBC60E-4C1A-45F4-AC93-682B3A2D9ACD}" srcOrd="2" destOrd="0" presId="urn:microsoft.com/office/officeart/2016/7/layout/BasicProcessNew"/>
    <dgm:cxn modelId="{850CA065-C586-464A-9BD6-F72DE2405F8D}" type="presParOf" srcId="{4BCA9250-EB94-49E9-8B7C-9E6FFBDA256B}" destId="{A0765420-DD34-456F-88CA-A14807CBC445}" srcOrd="3" destOrd="0" presId="urn:microsoft.com/office/officeart/2016/7/layout/BasicProcessNew"/>
    <dgm:cxn modelId="{0E7ADF10-043B-469F-9B1F-FA2846212D89}" type="presParOf" srcId="{4BCA9250-EB94-49E9-8B7C-9E6FFBDA256B}" destId="{4041CFCB-1A90-46DB-B33F-FD9FBC615A41}" srcOrd="4" destOrd="0" presId="urn:microsoft.com/office/officeart/2016/7/layout/BasicProcessNew"/>
    <dgm:cxn modelId="{7902B38D-B947-4F4B-9BD2-53FC7F2F3F88}" type="presParOf" srcId="{4BCA9250-EB94-49E9-8B7C-9E6FFBDA256B}" destId="{D0D8E2C9-E88E-4053-B983-665038D8F501}" srcOrd="5" destOrd="0" presId="urn:microsoft.com/office/officeart/2016/7/layout/BasicProcessNew"/>
    <dgm:cxn modelId="{D1E85301-AF2C-47C6-A30C-881551138C43}" type="presParOf" srcId="{4BCA9250-EB94-49E9-8B7C-9E6FFBDA256B}" destId="{B33E337A-7187-435B-B055-BCB46F1F21D4}" srcOrd="6" destOrd="0" presId="urn:microsoft.com/office/officeart/2016/7/layout/BasicProcessNew"/>
    <dgm:cxn modelId="{D035458F-B388-4C08-9F1E-76AC51195420}" type="presParOf" srcId="{4BCA9250-EB94-49E9-8B7C-9E6FFBDA256B}" destId="{8C8B84CE-FD10-47CA-B0DB-83185729D279}" srcOrd="7" destOrd="0" presId="urn:microsoft.com/office/officeart/2016/7/layout/BasicProcessNew"/>
    <dgm:cxn modelId="{3ED0FED5-AA8F-4A17-BDB2-B5FDB89B6925}" type="presParOf" srcId="{4BCA9250-EB94-49E9-8B7C-9E6FFBDA256B}" destId="{90941591-E99D-4442-9C36-11D134721116}" srcOrd="8" destOrd="0" presId="urn:microsoft.com/office/officeart/2016/7/layout/BasicProcessNew"/>
    <dgm:cxn modelId="{A8249549-6A0E-4330-AA24-3B88E33BBCC9}" type="presParOf" srcId="{4BCA9250-EB94-49E9-8B7C-9E6FFBDA256B}" destId="{98136A34-9E25-46A8-8443-4534A77B3F54}" srcOrd="9" destOrd="0" presId="urn:microsoft.com/office/officeart/2016/7/layout/BasicProcessNew"/>
    <dgm:cxn modelId="{5415C8B3-B3A2-4B33-AC3B-747AD2B6E46B}" type="presParOf" srcId="{4BCA9250-EB94-49E9-8B7C-9E6FFBDA256B}" destId="{A9CA4834-96A8-4D96-BCA0-720FF94DA989}" srcOrd="10" destOrd="0" presId="urn:microsoft.com/office/officeart/2016/7/layout/BasicProcessNew"/>
    <dgm:cxn modelId="{373E177F-2EE7-475B-84B4-9956EA9C7578}" type="presParOf" srcId="{4BCA9250-EB94-49E9-8B7C-9E6FFBDA256B}" destId="{8D1811DF-AC00-4DD5-9055-5D01E70B7944}" srcOrd="11" destOrd="0" presId="urn:microsoft.com/office/officeart/2016/7/layout/BasicProcessNew"/>
    <dgm:cxn modelId="{C04F97A2-FF3C-4E53-80B7-7DFEAC16E0FD}" type="presParOf" srcId="{4BCA9250-EB94-49E9-8B7C-9E6FFBDA256B}" destId="{20A5C16A-A696-4496-9C30-EE7B1100BE82}" srcOrd="12" destOrd="0" presId="urn:microsoft.com/office/officeart/2016/7/layout/BasicProcessNew"/>
    <dgm:cxn modelId="{ADAC9450-2255-423D-BAE1-60924FD6D843}" type="presParOf" srcId="{4BCA9250-EB94-49E9-8B7C-9E6FFBDA256B}" destId="{A2515F65-CE4F-4648-8288-21AB21A69306}" srcOrd="13" destOrd="0" presId="urn:microsoft.com/office/officeart/2016/7/layout/BasicProcessNew"/>
    <dgm:cxn modelId="{47D369A8-CF6D-4769-BE6C-E213B78B3296}" type="presParOf" srcId="{4BCA9250-EB94-49E9-8B7C-9E6FFBDA256B}" destId="{F42A8B3F-F6E0-4D2D-83F8-A25A7C05E73A}" srcOrd="14" destOrd="0" presId="urn:microsoft.com/office/officeart/2016/7/layout/BasicProcessNew"/>
    <dgm:cxn modelId="{652D4321-4FA3-4F22-97C8-467FA2CFB84D}" type="presParOf" srcId="{4BCA9250-EB94-49E9-8B7C-9E6FFBDA256B}" destId="{47D499E3-0B05-4B94-BDB4-549D87AEB344}" srcOrd="15" destOrd="0" presId="urn:microsoft.com/office/officeart/2016/7/layout/BasicProcessNew"/>
    <dgm:cxn modelId="{B1673770-3A2F-4694-8F14-5BFA2F9CE091}" type="presParOf" srcId="{4BCA9250-EB94-49E9-8B7C-9E6FFBDA256B}" destId="{D421F405-A9E2-4EC5-9425-5A3D9D3298A5}" srcOrd="16" destOrd="0" presId="urn:microsoft.com/office/officeart/2016/7/layout/BasicProcessNew"/>
    <dgm:cxn modelId="{2A175885-6BF1-44CF-B69E-BC331BBDD212}" type="presParOf" srcId="{4BCA9250-EB94-49E9-8B7C-9E6FFBDA256B}" destId="{7E283B82-08C1-4991-A144-608467C7E0B2}" srcOrd="17" destOrd="0" presId="urn:microsoft.com/office/officeart/2016/7/layout/BasicProcessNew"/>
    <dgm:cxn modelId="{AB7ED1A7-F417-4B0F-A315-E37C678BC840}" type="presParOf" srcId="{4BCA9250-EB94-49E9-8B7C-9E6FFBDA256B}" destId="{A53ACB02-64B0-4E52-A0DA-07F35B0DA1E8}" srcOrd="18" destOrd="0" presId="urn:microsoft.com/office/officeart/2016/7/layout/BasicProcessNew"/>
    <dgm:cxn modelId="{D85A1A4F-D029-4CE9-97D6-11A77DFA5E2D}" type="presParOf" srcId="{4BCA9250-EB94-49E9-8B7C-9E6FFBDA256B}" destId="{5ABCBAAB-54A7-415A-A42B-E00DBA181B64}" srcOrd="19" destOrd="0" presId="urn:microsoft.com/office/officeart/2016/7/layout/BasicProcessNew"/>
    <dgm:cxn modelId="{79E20772-6B60-46D2-B4BE-93A153DEAC09}" type="presParOf" srcId="{4BCA9250-EB94-49E9-8B7C-9E6FFBDA256B}" destId="{7DA3D4C6-F232-4B2F-8991-D1EB73569C82}" srcOrd="20" destOrd="0" presId="urn:microsoft.com/office/officeart/2016/7/layout/BasicProcessNew"/>
    <dgm:cxn modelId="{E148CC60-D54A-4076-B9F1-943935202815}" type="presParOf" srcId="{4BCA9250-EB94-49E9-8B7C-9E6FFBDA256B}" destId="{13ECBCDF-9A06-45C2-BD2C-77310FC322A3}" srcOrd="21" destOrd="0" presId="urn:microsoft.com/office/officeart/2016/7/layout/BasicProcessNew"/>
    <dgm:cxn modelId="{FE9EF494-33A7-49C0-B37A-700C0100A12F}" type="presParOf" srcId="{4BCA9250-EB94-49E9-8B7C-9E6FFBDA256B}" destId="{711A6024-B19B-491D-A87A-1889485ECA77}" srcOrd="22" destOrd="0" presId="urn:microsoft.com/office/officeart/2016/7/layout/BasicProcessNew"/>
    <dgm:cxn modelId="{85877DBB-E64C-4245-8B96-8B2C40514D29}" type="presParOf" srcId="{4BCA9250-EB94-49E9-8B7C-9E6FFBDA256B}" destId="{A8CFD321-C48A-4C1B-AB9A-AA4E830B6BD2}" srcOrd="23" destOrd="0" presId="urn:microsoft.com/office/officeart/2016/7/layout/BasicProcessNew"/>
    <dgm:cxn modelId="{442F705D-FA49-427D-99C0-CD008A51210A}" type="presParOf" srcId="{4BCA9250-EB94-49E9-8B7C-9E6FFBDA256B}" destId="{F0099027-FF5A-47F3-A1B3-B4853B2CB242}" srcOrd="24" destOrd="0" presId="urn:microsoft.com/office/officeart/2016/7/layout/Basic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112E61-B0D9-4900-A57E-1B2A9229578F}" type="doc">
      <dgm:prSet loTypeId="urn:microsoft.com/office/officeart/2005/8/layout/process5" loCatId="process" qsTypeId="urn:microsoft.com/office/officeart/2005/8/quickstyle/simple2" qsCatId="simple" csTypeId="urn:microsoft.com/office/officeart/2005/8/colors/accent4_2" csCatId="accent4"/>
      <dgm:spPr/>
      <dgm:t>
        <a:bodyPr/>
        <a:lstStyle/>
        <a:p>
          <a:endParaRPr lang="en-US"/>
        </a:p>
      </dgm:t>
    </dgm:pt>
    <dgm:pt modelId="{6A7E2E6D-ADF0-49FA-B2B4-9B962691874B}">
      <dgm:prSet/>
      <dgm:spPr/>
      <dgm:t>
        <a:bodyPr/>
        <a:lstStyle/>
        <a:p>
          <a:r>
            <a:rPr lang="ru-RU" i="1"/>
            <a:t>Военно-патриотическое</a:t>
          </a:r>
          <a:endParaRPr lang="en-US"/>
        </a:p>
      </dgm:t>
    </dgm:pt>
    <dgm:pt modelId="{09B88306-412F-4640-AEC2-6D1490055B54}" type="parTrans" cxnId="{72745289-2FA9-452B-A3B6-87FC0083C345}">
      <dgm:prSet/>
      <dgm:spPr/>
      <dgm:t>
        <a:bodyPr/>
        <a:lstStyle/>
        <a:p>
          <a:endParaRPr lang="en-US"/>
        </a:p>
      </dgm:t>
    </dgm:pt>
    <dgm:pt modelId="{C9ACA3CD-CD21-4C0F-9FD0-98EFD19AD19B}" type="sibTrans" cxnId="{72745289-2FA9-452B-A3B6-87FC0083C345}">
      <dgm:prSet/>
      <dgm:spPr/>
      <dgm:t>
        <a:bodyPr/>
        <a:lstStyle/>
        <a:p>
          <a:endParaRPr lang="en-US"/>
        </a:p>
      </dgm:t>
    </dgm:pt>
    <dgm:pt modelId="{201984EF-4959-48A0-914B-28F04E5C33BC}">
      <dgm:prSet/>
      <dgm:spPr/>
      <dgm:t>
        <a:bodyPr/>
        <a:lstStyle/>
        <a:p>
          <a:r>
            <a:rPr lang="ru-RU" i="1"/>
            <a:t>Гражданско-патриотическое </a:t>
          </a:r>
          <a:br>
            <a:rPr lang="ru-RU" i="1"/>
          </a:br>
          <a:r>
            <a:rPr lang="ru-RU" i="1"/>
            <a:t>Социально-патриотическое </a:t>
          </a:r>
          <a:endParaRPr lang="en-US"/>
        </a:p>
      </dgm:t>
    </dgm:pt>
    <dgm:pt modelId="{BCFB41AF-C795-47CB-B314-35BA71A7FC44}" type="parTrans" cxnId="{AA0AFC7E-7803-46E4-9A8A-6465FAF0B220}">
      <dgm:prSet/>
      <dgm:spPr/>
      <dgm:t>
        <a:bodyPr/>
        <a:lstStyle/>
        <a:p>
          <a:endParaRPr lang="en-US"/>
        </a:p>
      </dgm:t>
    </dgm:pt>
    <dgm:pt modelId="{A183F0B7-6F4D-4F83-A13D-33C74DF64A40}" type="sibTrans" cxnId="{AA0AFC7E-7803-46E4-9A8A-6465FAF0B220}">
      <dgm:prSet/>
      <dgm:spPr/>
      <dgm:t>
        <a:bodyPr/>
        <a:lstStyle/>
        <a:p>
          <a:endParaRPr lang="en-US"/>
        </a:p>
      </dgm:t>
    </dgm:pt>
    <dgm:pt modelId="{7BBF130F-F533-4D68-993D-26E6B3CCFD86}">
      <dgm:prSet/>
      <dgm:spPr/>
      <dgm:t>
        <a:bodyPr/>
        <a:lstStyle/>
        <a:p>
          <a:r>
            <a:rPr lang="ru-RU" i="1"/>
            <a:t>Духовно-нравственное</a:t>
          </a:r>
          <a:endParaRPr lang="en-US"/>
        </a:p>
      </dgm:t>
    </dgm:pt>
    <dgm:pt modelId="{BFA19A88-9725-4E64-9165-F5FB1AB2B156}" type="parTrans" cxnId="{F849DDDF-217D-484D-904F-9807C6142D88}">
      <dgm:prSet/>
      <dgm:spPr/>
      <dgm:t>
        <a:bodyPr/>
        <a:lstStyle/>
        <a:p>
          <a:endParaRPr lang="en-US"/>
        </a:p>
      </dgm:t>
    </dgm:pt>
    <dgm:pt modelId="{77ECEFEC-AB62-4948-8057-B882BC67CD47}" type="sibTrans" cxnId="{F849DDDF-217D-484D-904F-9807C6142D88}">
      <dgm:prSet/>
      <dgm:spPr/>
      <dgm:t>
        <a:bodyPr/>
        <a:lstStyle/>
        <a:p>
          <a:endParaRPr lang="en-US"/>
        </a:p>
      </dgm:t>
    </dgm:pt>
    <dgm:pt modelId="{C611D5A4-A544-48E9-8C09-239CEA4F4E71}">
      <dgm:prSet/>
      <dgm:spPr/>
      <dgm:t>
        <a:bodyPr/>
        <a:lstStyle/>
        <a:p>
          <a:r>
            <a:rPr lang="ru-RU" i="1"/>
            <a:t>Историко-краеведческое</a:t>
          </a:r>
          <a:br>
            <a:rPr lang="ru-RU" i="1"/>
          </a:br>
          <a:r>
            <a:rPr lang="ru-RU" i="1"/>
            <a:t> </a:t>
          </a:r>
          <a:endParaRPr lang="en-US"/>
        </a:p>
      </dgm:t>
    </dgm:pt>
    <dgm:pt modelId="{5735A74A-CD72-4630-86B5-ABB67A9B1339}" type="parTrans" cxnId="{88089E10-4C3C-4FAC-8F42-4F39515BB9AB}">
      <dgm:prSet/>
      <dgm:spPr/>
      <dgm:t>
        <a:bodyPr/>
        <a:lstStyle/>
        <a:p>
          <a:endParaRPr lang="en-US"/>
        </a:p>
      </dgm:t>
    </dgm:pt>
    <dgm:pt modelId="{9E3A37E3-070C-4454-BFA5-57382934DA56}" type="sibTrans" cxnId="{88089E10-4C3C-4FAC-8F42-4F39515BB9AB}">
      <dgm:prSet/>
      <dgm:spPr/>
      <dgm:t>
        <a:bodyPr/>
        <a:lstStyle/>
        <a:p>
          <a:endParaRPr lang="en-US"/>
        </a:p>
      </dgm:t>
    </dgm:pt>
    <dgm:pt modelId="{B7F5720E-2BDA-409B-895D-4074EF9CED5A}" type="pres">
      <dgm:prSet presAssocID="{4A112E61-B0D9-4900-A57E-1B2A9229578F}" presName="diagram" presStyleCnt="0">
        <dgm:presLayoutVars>
          <dgm:dir/>
          <dgm:resizeHandles val="exact"/>
        </dgm:presLayoutVars>
      </dgm:prSet>
      <dgm:spPr/>
      <dgm:t>
        <a:bodyPr/>
        <a:lstStyle/>
        <a:p>
          <a:endParaRPr lang="ru-RU"/>
        </a:p>
      </dgm:t>
    </dgm:pt>
    <dgm:pt modelId="{2F35D745-2B22-4970-8755-E52B03503480}" type="pres">
      <dgm:prSet presAssocID="{6A7E2E6D-ADF0-49FA-B2B4-9B962691874B}" presName="node" presStyleLbl="node1" presStyleIdx="0" presStyleCnt="4">
        <dgm:presLayoutVars>
          <dgm:bulletEnabled val="1"/>
        </dgm:presLayoutVars>
      </dgm:prSet>
      <dgm:spPr/>
      <dgm:t>
        <a:bodyPr/>
        <a:lstStyle/>
        <a:p>
          <a:endParaRPr lang="ru-RU"/>
        </a:p>
      </dgm:t>
    </dgm:pt>
    <dgm:pt modelId="{139CE460-6929-4316-8C69-7C660F653CC4}" type="pres">
      <dgm:prSet presAssocID="{C9ACA3CD-CD21-4C0F-9FD0-98EFD19AD19B}" presName="sibTrans" presStyleLbl="sibTrans2D1" presStyleIdx="0" presStyleCnt="3"/>
      <dgm:spPr/>
      <dgm:t>
        <a:bodyPr/>
        <a:lstStyle/>
        <a:p>
          <a:endParaRPr lang="ru-RU"/>
        </a:p>
      </dgm:t>
    </dgm:pt>
    <dgm:pt modelId="{47B96664-B453-4865-97BE-CA16B842CFE3}" type="pres">
      <dgm:prSet presAssocID="{C9ACA3CD-CD21-4C0F-9FD0-98EFD19AD19B}" presName="connectorText" presStyleLbl="sibTrans2D1" presStyleIdx="0" presStyleCnt="3"/>
      <dgm:spPr/>
      <dgm:t>
        <a:bodyPr/>
        <a:lstStyle/>
        <a:p>
          <a:endParaRPr lang="ru-RU"/>
        </a:p>
      </dgm:t>
    </dgm:pt>
    <dgm:pt modelId="{2EC7620A-502F-4425-BEC6-4C03B8BDFAE0}" type="pres">
      <dgm:prSet presAssocID="{201984EF-4959-48A0-914B-28F04E5C33BC}" presName="node" presStyleLbl="node1" presStyleIdx="1" presStyleCnt="4">
        <dgm:presLayoutVars>
          <dgm:bulletEnabled val="1"/>
        </dgm:presLayoutVars>
      </dgm:prSet>
      <dgm:spPr/>
      <dgm:t>
        <a:bodyPr/>
        <a:lstStyle/>
        <a:p>
          <a:endParaRPr lang="ru-RU"/>
        </a:p>
      </dgm:t>
    </dgm:pt>
    <dgm:pt modelId="{A0C0F062-F09B-4B8E-8B81-A40BFC90E97D}" type="pres">
      <dgm:prSet presAssocID="{A183F0B7-6F4D-4F83-A13D-33C74DF64A40}" presName="sibTrans" presStyleLbl="sibTrans2D1" presStyleIdx="1" presStyleCnt="3"/>
      <dgm:spPr/>
      <dgm:t>
        <a:bodyPr/>
        <a:lstStyle/>
        <a:p>
          <a:endParaRPr lang="ru-RU"/>
        </a:p>
      </dgm:t>
    </dgm:pt>
    <dgm:pt modelId="{6B6DEEB9-AE03-477F-9BB1-5545DB3BB9D6}" type="pres">
      <dgm:prSet presAssocID="{A183F0B7-6F4D-4F83-A13D-33C74DF64A40}" presName="connectorText" presStyleLbl="sibTrans2D1" presStyleIdx="1" presStyleCnt="3"/>
      <dgm:spPr/>
      <dgm:t>
        <a:bodyPr/>
        <a:lstStyle/>
        <a:p>
          <a:endParaRPr lang="ru-RU"/>
        </a:p>
      </dgm:t>
    </dgm:pt>
    <dgm:pt modelId="{19A08F2D-550B-4ED8-A5FD-2301BC6D35CE}" type="pres">
      <dgm:prSet presAssocID="{7BBF130F-F533-4D68-993D-26E6B3CCFD86}" presName="node" presStyleLbl="node1" presStyleIdx="2" presStyleCnt="4">
        <dgm:presLayoutVars>
          <dgm:bulletEnabled val="1"/>
        </dgm:presLayoutVars>
      </dgm:prSet>
      <dgm:spPr/>
      <dgm:t>
        <a:bodyPr/>
        <a:lstStyle/>
        <a:p>
          <a:endParaRPr lang="ru-RU"/>
        </a:p>
      </dgm:t>
    </dgm:pt>
    <dgm:pt modelId="{C4C80A1B-9CB4-4E22-AA1F-E6E955ADD817}" type="pres">
      <dgm:prSet presAssocID="{77ECEFEC-AB62-4948-8057-B882BC67CD47}" presName="sibTrans" presStyleLbl="sibTrans2D1" presStyleIdx="2" presStyleCnt="3"/>
      <dgm:spPr/>
      <dgm:t>
        <a:bodyPr/>
        <a:lstStyle/>
        <a:p>
          <a:endParaRPr lang="ru-RU"/>
        </a:p>
      </dgm:t>
    </dgm:pt>
    <dgm:pt modelId="{84155623-F237-40CA-BF6E-7C0AD9BB2F67}" type="pres">
      <dgm:prSet presAssocID="{77ECEFEC-AB62-4948-8057-B882BC67CD47}" presName="connectorText" presStyleLbl="sibTrans2D1" presStyleIdx="2" presStyleCnt="3"/>
      <dgm:spPr/>
      <dgm:t>
        <a:bodyPr/>
        <a:lstStyle/>
        <a:p>
          <a:endParaRPr lang="ru-RU"/>
        </a:p>
      </dgm:t>
    </dgm:pt>
    <dgm:pt modelId="{22A79C57-C146-4B6F-8C93-DC5443C1898B}" type="pres">
      <dgm:prSet presAssocID="{C611D5A4-A544-48E9-8C09-239CEA4F4E71}" presName="node" presStyleLbl="node1" presStyleIdx="3" presStyleCnt="4">
        <dgm:presLayoutVars>
          <dgm:bulletEnabled val="1"/>
        </dgm:presLayoutVars>
      </dgm:prSet>
      <dgm:spPr/>
      <dgm:t>
        <a:bodyPr/>
        <a:lstStyle/>
        <a:p>
          <a:endParaRPr lang="ru-RU"/>
        </a:p>
      </dgm:t>
    </dgm:pt>
  </dgm:ptLst>
  <dgm:cxnLst>
    <dgm:cxn modelId="{7227E134-C411-469A-B4FC-6EAC39B715AF}" type="presOf" srcId="{77ECEFEC-AB62-4948-8057-B882BC67CD47}" destId="{C4C80A1B-9CB4-4E22-AA1F-E6E955ADD817}" srcOrd="0" destOrd="0" presId="urn:microsoft.com/office/officeart/2005/8/layout/process5"/>
    <dgm:cxn modelId="{6BC30662-685B-4BFC-8C2C-D23669883E51}" type="presOf" srcId="{A183F0B7-6F4D-4F83-A13D-33C74DF64A40}" destId="{6B6DEEB9-AE03-477F-9BB1-5545DB3BB9D6}" srcOrd="1" destOrd="0" presId="urn:microsoft.com/office/officeart/2005/8/layout/process5"/>
    <dgm:cxn modelId="{3EA34881-49C2-44DE-84A9-4EC55DA9BD17}" type="presOf" srcId="{C9ACA3CD-CD21-4C0F-9FD0-98EFD19AD19B}" destId="{47B96664-B453-4865-97BE-CA16B842CFE3}" srcOrd="1" destOrd="0" presId="urn:microsoft.com/office/officeart/2005/8/layout/process5"/>
    <dgm:cxn modelId="{41BB3CA4-827E-4792-9FE6-9714A5FB5BBE}" type="presOf" srcId="{4A112E61-B0D9-4900-A57E-1B2A9229578F}" destId="{B7F5720E-2BDA-409B-895D-4074EF9CED5A}" srcOrd="0" destOrd="0" presId="urn:microsoft.com/office/officeart/2005/8/layout/process5"/>
    <dgm:cxn modelId="{192AF413-31A1-4C33-A9B1-DA8EEE75E098}" type="presOf" srcId="{7BBF130F-F533-4D68-993D-26E6B3CCFD86}" destId="{19A08F2D-550B-4ED8-A5FD-2301BC6D35CE}" srcOrd="0" destOrd="0" presId="urn:microsoft.com/office/officeart/2005/8/layout/process5"/>
    <dgm:cxn modelId="{88089E10-4C3C-4FAC-8F42-4F39515BB9AB}" srcId="{4A112E61-B0D9-4900-A57E-1B2A9229578F}" destId="{C611D5A4-A544-48E9-8C09-239CEA4F4E71}" srcOrd="3" destOrd="0" parTransId="{5735A74A-CD72-4630-86B5-ABB67A9B1339}" sibTransId="{9E3A37E3-070C-4454-BFA5-57382934DA56}"/>
    <dgm:cxn modelId="{78ACC6AC-AD25-4F15-89E1-1BC112F9F71B}" type="presOf" srcId="{C9ACA3CD-CD21-4C0F-9FD0-98EFD19AD19B}" destId="{139CE460-6929-4316-8C69-7C660F653CC4}" srcOrd="0" destOrd="0" presId="urn:microsoft.com/office/officeart/2005/8/layout/process5"/>
    <dgm:cxn modelId="{AA0AFC7E-7803-46E4-9A8A-6465FAF0B220}" srcId="{4A112E61-B0D9-4900-A57E-1B2A9229578F}" destId="{201984EF-4959-48A0-914B-28F04E5C33BC}" srcOrd="1" destOrd="0" parTransId="{BCFB41AF-C795-47CB-B314-35BA71A7FC44}" sibTransId="{A183F0B7-6F4D-4F83-A13D-33C74DF64A40}"/>
    <dgm:cxn modelId="{F849DDDF-217D-484D-904F-9807C6142D88}" srcId="{4A112E61-B0D9-4900-A57E-1B2A9229578F}" destId="{7BBF130F-F533-4D68-993D-26E6B3CCFD86}" srcOrd="2" destOrd="0" parTransId="{BFA19A88-9725-4E64-9165-F5FB1AB2B156}" sibTransId="{77ECEFEC-AB62-4948-8057-B882BC67CD47}"/>
    <dgm:cxn modelId="{1AD3608D-8A34-403C-87B4-18A4B05FD69E}" type="presOf" srcId="{201984EF-4959-48A0-914B-28F04E5C33BC}" destId="{2EC7620A-502F-4425-BEC6-4C03B8BDFAE0}" srcOrd="0" destOrd="0" presId="urn:microsoft.com/office/officeart/2005/8/layout/process5"/>
    <dgm:cxn modelId="{62393FF2-2A9D-465B-8D0B-606299F67FE1}" type="presOf" srcId="{77ECEFEC-AB62-4948-8057-B882BC67CD47}" destId="{84155623-F237-40CA-BF6E-7C0AD9BB2F67}" srcOrd="1" destOrd="0" presId="urn:microsoft.com/office/officeart/2005/8/layout/process5"/>
    <dgm:cxn modelId="{2A6904D9-A96C-4FDF-85C2-073D3D9185E4}" type="presOf" srcId="{C611D5A4-A544-48E9-8C09-239CEA4F4E71}" destId="{22A79C57-C146-4B6F-8C93-DC5443C1898B}" srcOrd="0" destOrd="0" presId="urn:microsoft.com/office/officeart/2005/8/layout/process5"/>
    <dgm:cxn modelId="{3F720994-707F-48E5-875D-4E0B37D4BC08}" type="presOf" srcId="{6A7E2E6D-ADF0-49FA-B2B4-9B962691874B}" destId="{2F35D745-2B22-4970-8755-E52B03503480}" srcOrd="0" destOrd="0" presId="urn:microsoft.com/office/officeart/2005/8/layout/process5"/>
    <dgm:cxn modelId="{72745289-2FA9-452B-A3B6-87FC0083C345}" srcId="{4A112E61-B0D9-4900-A57E-1B2A9229578F}" destId="{6A7E2E6D-ADF0-49FA-B2B4-9B962691874B}" srcOrd="0" destOrd="0" parTransId="{09B88306-412F-4640-AEC2-6D1490055B54}" sibTransId="{C9ACA3CD-CD21-4C0F-9FD0-98EFD19AD19B}"/>
    <dgm:cxn modelId="{D4D58E34-CFCB-4726-BDD5-3675E845AF46}" type="presOf" srcId="{A183F0B7-6F4D-4F83-A13D-33C74DF64A40}" destId="{A0C0F062-F09B-4B8E-8B81-A40BFC90E97D}" srcOrd="0" destOrd="0" presId="urn:microsoft.com/office/officeart/2005/8/layout/process5"/>
    <dgm:cxn modelId="{A8848491-C633-49B9-9970-E018E1C016B7}" type="presParOf" srcId="{B7F5720E-2BDA-409B-895D-4074EF9CED5A}" destId="{2F35D745-2B22-4970-8755-E52B03503480}" srcOrd="0" destOrd="0" presId="urn:microsoft.com/office/officeart/2005/8/layout/process5"/>
    <dgm:cxn modelId="{CB544709-DB75-4640-8440-16F2F3F0B4BB}" type="presParOf" srcId="{B7F5720E-2BDA-409B-895D-4074EF9CED5A}" destId="{139CE460-6929-4316-8C69-7C660F653CC4}" srcOrd="1" destOrd="0" presId="urn:microsoft.com/office/officeart/2005/8/layout/process5"/>
    <dgm:cxn modelId="{486B166B-9862-4EA4-9472-3BC3B7FCC222}" type="presParOf" srcId="{139CE460-6929-4316-8C69-7C660F653CC4}" destId="{47B96664-B453-4865-97BE-CA16B842CFE3}" srcOrd="0" destOrd="0" presId="urn:microsoft.com/office/officeart/2005/8/layout/process5"/>
    <dgm:cxn modelId="{C441864A-8D8D-4F61-9ED0-701AD778AAAC}" type="presParOf" srcId="{B7F5720E-2BDA-409B-895D-4074EF9CED5A}" destId="{2EC7620A-502F-4425-BEC6-4C03B8BDFAE0}" srcOrd="2" destOrd="0" presId="urn:microsoft.com/office/officeart/2005/8/layout/process5"/>
    <dgm:cxn modelId="{7BF9D4BB-F844-4D25-A2BD-DE54877B45B1}" type="presParOf" srcId="{B7F5720E-2BDA-409B-895D-4074EF9CED5A}" destId="{A0C0F062-F09B-4B8E-8B81-A40BFC90E97D}" srcOrd="3" destOrd="0" presId="urn:microsoft.com/office/officeart/2005/8/layout/process5"/>
    <dgm:cxn modelId="{51242765-A729-42B5-9AE4-16B2B452DBCE}" type="presParOf" srcId="{A0C0F062-F09B-4B8E-8B81-A40BFC90E97D}" destId="{6B6DEEB9-AE03-477F-9BB1-5545DB3BB9D6}" srcOrd="0" destOrd="0" presId="urn:microsoft.com/office/officeart/2005/8/layout/process5"/>
    <dgm:cxn modelId="{2C0838F0-8C10-45EA-AF0F-A51FD0CD020B}" type="presParOf" srcId="{B7F5720E-2BDA-409B-895D-4074EF9CED5A}" destId="{19A08F2D-550B-4ED8-A5FD-2301BC6D35CE}" srcOrd="4" destOrd="0" presId="urn:microsoft.com/office/officeart/2005/8/layout/process5"/>
    <dgm:cxn modelId="{387E9424-58C6-4593-A8A1-8554CF6BB794}" type="presParOf" srcId="{B7F5720E-2BDA-409B-895D-4074EF9CED5A}" destId="{C4C80A1B-9CB4-4E22-AA1F-E6E955ADD817}" srcOrd="5" destOrd="0" presId="urn:microsoft.com/office/officeart/2005/8/layout/process5"/>
    <dgm:cxn modelId="{4FB9103A-D2FB-488F-96BA-2489F4D20BF7}" type="presParOf" srcId="{C4C80A1B-9CB4-4E22-AA1F-E6E955ADD817}" destId="{84155623-F237-40CA-BF6E-7C0AD9BB2F67}" srcOrd="0" destOrd="0" presId="urn:microsoft.com/office/officeart/2005/8/layout/process5"/>
    <dgm:cxn modelId="{1D6DDADB-A768-49F2-BE61-63B624382816}" type="presParOf" srcId="{B7F5720E-2BDA-409B-895D-4074EF9CED5A}" destId="{22A79C57-C146-4B6F-8C93-DC5443C1898B}"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11F4F6-F64E-4F72-8757-1E0017872E93}" type="doc">
      <dgm:prSet loTypeId="urn:microsoft.com/office/officeart/2005/8/layout/process4" loCatId="process" qsTypeId="urn:microsoft.com/office/officeart/2005/8/quickstyle/simple1" qsCatId="simple" csTypeId="urn:microsoft.com/office/officeart/2005/8/colors/colorful2" csCatId="colorful"/>
      <dgm:spPr/>
      <dgm:t>
        <a:bodyPr/>
        <a:lstStyle/>
        <a:p>
          <a:endParaRPr lang="en-US"/>
        </a:p>
      </dgm:t>
    </dgm:pt>
    <dgm:pt modelId="{207AFCBD-3E96-4C9C-A646-FA9BDD961A7B}">
      <dgm:prSet/>
      <dgm:spPr/>
      <dgm:t>
        <a:bodyPr/>
        <a:lstStyle/>
        <a:p>
          <a:r>
            <a:rPr lang="en-US"/>
            <a:t>Закладывают </a:t>
          </a:r>
        </a:p>
      </dgm:t>
    </dgm:pt>
    <dgm:pt modelId="{82792144-5429-402E-8828-C3652E8A7DCC}" type="parTrans" cxnId="{4DB1B662-0B3A-4A95-848C-04D9B6463C1A}">
      <dgm:prSet/>
      <dgm:spPr/>
      <dgm:t>
        <a:bodyPr/>
        <a:lstStyle/>
        <a:p>
          <a:endParaRPr lang="en-US"/>
        </a:p>
      </dgm:t>
    </dgm:pt>
    <dgm:pt modelId="{36EAAD90-D277-4D4B-9151-25E76CEB4B9A}" type="sibTrans" cxnId="{4DB1B662-0B3A-4A95-848C-04D9B6463C1A}">
      <dgm:prSet/>
      <dgm:spPr/>
      <dgm:t>
        <a:bodyPr/>
        <a:lstStyle/>
        <a:p>
          <a:endParaRPr lang="en-US"/>
        </a:p>
      </dgm:t>
    </dgm:pt>
    <dgm:pt modelId="{8514410F-BBBE-405A-AE2B-09BF390BF328}">
      <dgm:prSet/>
      <dgm:spPr/>
      <dgm:t>
        <a:bodyPr/>
        <a:lstStyle/>
        <a:p>
          <a:r>
            <a:rPr lang="en-US"/>
            <a:t>Основы любви к своему народу,. К своей Родине </a:t>
          </a:r>
        </a:p>
      </dgm:t>
    </dgm:pt>
    <dgm:pt modelId="{B044EBB2-A677-418C-925A-51483737B221}" type="parTrans" cxnId="{83AC72AB-E3A6-42A8-9BBE-8DDAA2472D2E}">
      <dgm:prSet/>
      <dgm:spPr/>
      <dgm:t>
        <a:bodyPr/>
        <a:lstStyle/>
        <a:p>
          <a:endParaRPr lang="en-US"/>
        </a:p>
      </dgm:t>
    </dgm:pt>
    <dgm:pt modelId="{AD3E1C92-5866-47FB-A02C-EC012F1D46E3}" type="sibTrans" cxnId="{83AC72AB-E3A6-42A8-9BBE-8DDAA2472D2E}">
      <dgm:prSet/>
      <dgm:spPr/>
      <dgm:t>
        <a:bodyPr/>
        <a:lstStyle/>
        <a:p>
          <a:endParaRPr lang="en-US"/>
        </a:p>
      </dgm:t>
    </dgm:pt>
    <dgm:pt modelId="{903BCDE5-40F5-496C-8B1D-7D045ECA6769}" type="pres">
      <dgm:prSet presAssocID="{1A11F4F6-F64E-4F72-8757-1E0017872E93}" presName="Name0" presStyleCnt="0">
        <dgm:presLayoutVars>
          <dgm:dir/>
          <dgm:animLvl val="lvl"/>
          <dgm:resizeHandles val="exact"/>
        </dgm:presLayoutVars>
      </dgm:prSet>
      <dgm:spPr/>
      <dgm:t>
        <a:bodyPr/>
        <a:lstStyle/>
        <a:p>
          <a:endParaRPr lang="ru-RU"/>
        </a:p>
      </dgm:t>
    </dgm:pt>
    <dgm:pt modelId="{FD949138-4C0E-4FEE-A34E-2EEEDB82D25B}" type="pres">
      <dgm:prSet presAssocID="{8514410F-BBBE-405A-AE2B-09BF390BF328}" presName="boxAndChildren" presStyleCnt="0"/>
      <dgm:spPr/>
    </dgm:pt>
    <dgm:pt modelId="{081E3B73-A3E1-4893-853F-14B7341FF4C7}" type="pres">
      <dgm:prSet presAssocID="{8514410F-BBBE-405A-AE2B-09BF390BF328}" presName="parentTextBox" presStyleLbl="node1" presStyleIdx="0" presStyleCnt="2"/>
      <dgm:spPr/>
      <dgm:t>
        <a:bodyPr/>
        <a:lstStyle/>
        <a:p>
          <a:endParaRPr lang="ru-RU"/>
        </a:p>
      </dgm:t>
    </dgm:pt>
    <dgm:pt modelId="{55DB89E2-27E9-4D83-AF87-E78B6BA9C834}" type="pres">
      <dgm:prSet presAssocID="{36EAAD90-D277-4D4B-9151-25E76CEB4B9A}" presName="sp" presStyleCnt="0"/>
      <dgm:spPr/>
    </dgm:pt>
    <dgm:pt modelId="{A4F262FF-829D-4E9E-8754-CE25F603D2AF}" type="pres">
      <dgm:prSet presAssocID="{207AFCBD-3E96-4C9C-A646-FA9BDD961A7B}" presName="arrowAndChildren" presStyleCnt="0"/>
      <dgm:spPr/>
    </dgm:pt>
    <dgm:pt modelId="{DB093AEC-AE82-4E05-B489-3C063DFDF90A}" type="pres">
      <dgm:prSet presAssocID="{207AFCBD-3E96-4C9C-A646-FA9BDD961A7B}" presName="parentTextArrow" presStyleLbl="node1" presStyleIdx="1" presStyleCnt="2"/>
      <dgm:spPr/>
      <dgm:t>
        <a:bodyPr/>
        <a:lstStyle/>
        <a:p>
          <a:endParaRPr lang="ru-RU"/>
        </a:p>
      </dgm:t>
    </dgm:pt>
  </dgm:ptLst>
  <dgm:cxnLst>
    <dgm:cxn modelId="{60432053-C69F-47CD-A199-5DF1C772A0A0}" type="presOf" srcId="{1A11F4F6-F64E-4F72-8757-1E0017872E93}" destId="{903BCDE5-40F5-496C-8B1D-7D045ECA6769}" srcOrd="0" destOrd="0" presId="urn:microsoft.com/office/officeart/2005/8/layout/process4"/>
    <dgm:cxn modelId="{83AC72AB-E3A6-42A8-9BBE-8DDAA2472D2E}" srcId="{1A11F4F6-F64E-4F72-8757-1E0017872E93}" destId="{8514410F-BBBE-405A-AE2B-09BF390BF328}" srcOrd="1" destOrd="0" parTransId="{B044EBB2-A677-418C-925A-51483737B221}" sibTransId="{AD3E1C92-5866-47FB-A02C-EC012F1D46E3}"/>
    <dgm:cxn modelId="{4DB1B662-0B3A-4A95-848C-04D9B6463C1A}" srcId="{1A11F4F6-F64E-4F72-8757-1E0017872E93}" destId="{207AFCBD-3E96-4C9C-A646-FA9BDD961A7B}" srcOrd="0" destOrd="0" parTransId="{82792144-5429-402E-8828-C3652E8A7DCC}" sibTransId="{36EAAD90-D277-4D4B-9151-25E76CEB4B9A}"/>
    <dgm:cxn modelId="{B6CCC249-0B69-4E92-BB15-9E8D691B34D0}" type="presOf" srcId="{207AFCBD-3E96-4C9C-A646-FA9BDD961A7B}" destId="{DB093AEC-AE82-4E05-B489-3C063DFDF90A}" srcOrd="0" destOrd="0" presId="urn:microsoft.com/office/officeart/2005/8/layout/process4"/>
    <dgm:cxn modelId="{1CBADCC4-96C8-4384-9BB5-9E9786276131}" type="presOf" srcId="{8514410F-BBBE-405A-AE2B-09BF390BF328}" destId="{081E3B73-A3E1-4893-853F-14B7341FF4C7}" srcOrd="0" destOrd="0" presId="urn:microsoft.com/office/officeart/2005/8/layout/process4"/>
    <dgm:cxn modelId="{CEC92FEC-EEE9-4366-AE74-BA7EAE8D35E9}" type="presParOf" srcId="{903BCDE5-40F5-496C-8B1D-7D045ECA6769}" destId="{FD949138-4C0E-4FEE-A34E-2EEEDB82D25B}" srcOrd="0" destOrd="0" presId="urn:microsoft.com/office/officeart/2005/8/layout/process4"/>
    <dgm:cxn modelId="{8F4325F1-C23B-4C4B-9816-4FA958698D5D}" type="presParOf" srcId="{FD949138-4C0E-4FEE-A34E-2EEEDB82D25B}" destId="{081E3B73-A3E1-4893-853F-14B7341FF4C7}" srcOrd="0" destOrd="0" presId="urn:microsoft.com/office/officeart/2005/8/layout/process4"/>
    <dgm:cxn modelId="{731F7E88-15E4-48D2-A064-986798DF47B8}" type="presParOf" srcId="{903BCDE5-40F5-496C-8B1D-7D045ECA6769}" destId="{55DB89E2-27E9-4D83-AF87-E78B6BA9C834}" srcOrd="1" destOrd="0" presId="urn:microsoft.com/office/officeart/2005/8/layout/process4"/>
    <dgm:cxn modelId="{EAB5229E-33D5-4A0E-8E01-60FEEF0D71F9}" type="presParOf" srcId="{903BCDE5-40F5-496C-8B1D-7D045ECA6769}" destId="{A4F262FF-829D-4E9E-8754-CE25F603D2AF}" srcOrd="2" destOrd="0" presId="urn:microsoft.com/office/officeart/2005/8/layout/process4"/>
    <dgm:cxn modelId="{78C94BB9-98BB-430C-AFF6-19ED562A8A74}" type="presParOf" srcId="{A4F262FF-829D-4E9E-8754-CE25F603D2AF}" destId="{DB093AEC-AE82-4E05-B489-3C063DFDF90A}"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BasicProcessNew">
  <dgm:title val="Basic Process New"/>
  <dgm:desc val=""/>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fact="0.15"/>
      <dgm:constr type="h" for="ch" forName="sibTrans" op="equ"/>
    </dgm:constrLst>
    <dgm:ruleLst>
      <dgm:rule type="h" for="ch" forName="sibTrans" val="6.75" fact="NaN" max="NaN"/>
      <dgm:rule type="w" for="ch" forName="sibTrans" val="8.75" fact="NaN" max="NaN"/>
    </dgm:ruleLst>
    <dgm:forEach name="nodesForEach" axis="ch" ptType="node">
      <dgm:layoutNode name="node">
        <dgm:varLst>
          <dgm:bulletEnabled val="1"/>
        </dgm:varLst>
        <dgm:alg type="tx"/>
        <dgm:shape xmlns:r="http://schemas.openxmlformats.org/officeDocument/2006/relationships" type="rect" r:blip="">
          <dgm:adjLst>
            <dgm:adj idx="1" val="0.1"/>
          </dgm:adjLst>
        </dgm:shape>
        <dgm:presOf axis="desOrSelf" ptType="node"/>
        <dgm:constrLst>
          <dgm:constr type="h" refType="w" fact="0.6"/>
          <dgm:constr type="lMarg" val="12"/>
          <dgm:constr type="rMarg" val="12"/>
          <dgm:constr type="tMarg" val="12"/>
          <dgm:constr type="bMarg" val="12"/>
        </dgm:constrLst>
        <dgm:ruleLst>
          <dgm:rule type="primFontSz" val="11" fact="NaN" max="NaN"/>
          <dgm:rule type="primFontSz" val="18" fact="NaN" max="NaN"/>
          <dgm:rule type="h" val="NaN" fact="1.5" max="NaN"/>
          <dgm:rule type="primFontSz" val="11" fact="NaN" max="NaN"/>
          <dgm:rule type="h" val="INF" fact="NaN" max="NaN"/>
        </dgm:ruleLst>
      </dgm:layoutNode>
      <dgm:forEach name="sibTransForEach" axis="followSib" ptType="sibTrans" cnt="1">
        <dgm:layoutNode name="sibTransSpacerBeforeConnector" styleLbl="node1">
          <dgm:alg type="sp"/>
          <dgm:shape xmlns:r="http://schemas.openxmlformats.org/officeDocument/2006/relationships" r:blip="">
            <dgm:adjLst/>
          </dgm:shape>
          <dgm:constrLst>
            <dgm:constr type="w" val="4.5"/>
          </dgm:constrLst>
          <dgm:presOf/>
          <dgm:ruleLst>
            <dgm:rule type="w" val="4.5" fact="NaN" max="NaN"/>
          </dgm:ruleLst>
        </dgm:layoutNode>
        <dgm:layoutNode name="sibTrans" styleLbl="node1">
          <dgm:alg type="sp"/>
          <dgm:shape xmlns:r="http://schemas.openxmlformats.org/officeDocument/2006/relationships" type="rightArrow" r:blip="">
            <dgm:adjLst>
              <dgm:adj idx="1" val="0.5"/>
            </dgm:adjLst>
          </dgm:shape>
          <dgm:presOf axis="self"/>
          <dgm:constrLst>
            <dgm:constr type="h" val="6.75"/>
          </dgm:constrLst>
          <dgm:ruleLst>
            <dgm:rule type="h" val="6.75" fact="NaN" max="NaN"/>
            <dgm:rule type="w" val="8.75" fact="NaN" max="NaN"/>
          </dgm:ruleLst>
        </dgm:layoutNode>
        <dgm:layoutNode name="sibTransSpacerAfterConnector">
          <dgm:alg type="sp"/>
          <dgm:shape xmlns:r="http://schemas.openxmlformats.org/officeDocument/2006/relationships" r:blip="">
            <dgm:adjLst/>
          </dgm:shape>
          <dgm:constrLst>
            <dgm:constr type="w" val="4.5"/>
          </dgm:constrLst>
          <dgm:presOf/>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xmlns=""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xmlns="" id="{9925CCF1-92C0-4AF3-BFAF-4921631915AB}"/>
              </a:ext>
            </a:extLst>
          </p:cNvPr>
          <p:cNvSpPr>
            <a:spLocks noGrp="1"/>
          </p:cNvSpPr>
          <p:nvPr>
            <p:ph type="dt" sz="half" idx="10"/>
          </p:nvPr>
        </p:nvSpPr>
        <p:spPr/>
        <p:txBody>
          <a:bodyPr/>
          <a:lstStyle/>
          <a:p>
            <a:fld id="{9184DA70-C731-4C70-880D-CCD4705E623C}" type="datetime1">
              <a:rPr lang="en-US" smtClean="0"/>
              <a:t>12/13/2023</a:t>
            </a:fld>
            <a:endParaRPr lang="en-US" dirty="0"/>
          </a:p>
        </p:txBody>
      </p:sp>
      <p:sp>
        <p:nvSpPr>
          <p:cNvPr id="5" name="Footer Placeholder 4">
            <a:extLst>
              <a:ext uri="{FF2B5EF4-FFF2-40B4-BE49-F238E27FC236}">
                <a16:creationId xmlns:a16="http://schemas.microsoft.com/office/drawing/2014/main" xmlns=""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80984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xmlns="" id="{7D5506EE-1026-4F35-9ACC-BD05BE0F9B36}"/>
              </a:ext>
            </a:extLst>
          </p:cNvPr>
          <p:cNvSpPr>
            <a:spLocks noGrp="1"/>
          </p:cNvSpPr>
          <p:nvPr>
            <p:ph type="dt" sz="half" idx="10"/>
          </p:nvPr>
        </p:nvSpPr>
        <p:spPr/>
        <p:txBody>
          <a:bodyPr/>
          <a:lstStyle/>
          <a:p>
            <a:fld id="{B612A279-0833-481D-8C56-F67FD0AC6C50}" type="datetime1">
              <a:rPr lang="en-US" smtClean="0"/>
              <a:t>12/13/2023</a:t>
            </a:fld>
            <a:endParaRPr lang="en-US" dirty="0"/>
          </a:p>
        </p:txBody>
      </p:sp>
      <p:sp>
        <p:nvSpPr>
          <p:cNvPr id="8" name="Footer Placeholder 7">
            <a:extLst>
              <a:ext uri="{FF2B5EF4-FFF2-40B4-BE49-F238E27FC236}">
                <a16:creationId xmlns:a16="http://schemas.microsoft.com/office/drawing/2014/main" xmlns=""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xmlns=""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5802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xmlns="" id="{AF33D6B0-F070-45C4-A472-19F432BE3932}"/>
              </a:ext>
            </a:extLst>
          </p:cNvPr>
          <p:cNvSpPr>
            <a:spLocks noGrp="1"/>
          </p:cNvSpPr>
          <p:nvPr>
            <p:ph type="dt" sz="half" idx="10"/>
          </p:nvPr>
        </p:nvSpPr>
        <p:spPr/>
        <p:txBody>
          <a:bodyPr/>
          <a:lstStyle/>
          <a:p>
            <a:fld id="{6587DA83-5663-4C9C-B9AA-0B40A3DAFF81}" type="datetime1">
              <a:rPr lang="en-US" smtClean="0"/>
              <a:t>12/13/2023</a:t>
            </a:fld>
            <a:endParaRPr lang="en-US" dirty="0"/>
          </a:p>
        </p:txBody>
      </p:sp>
      <p:sp>
        <p:nvSpPr>
          <p:cNvPr id="8" name="Footer Placeholder 7">
            <a:extLst>
              <a:ext uri="{FF2B5EF4-FFF2-40B4-BE49-F238E27FC236}">
                <a16:creationId xmlns:a16="http://schemas.microsoft.com/office/drawing/2014/main" xmlns=""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xmlns=""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802314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xmlns="" id="{354D8B55-9EA8-4B81-8E84-9B93B0A27559}"/>
              </a:ext>
            </a:extLst>
          </p:cNvPr>
          <p:cNvSpPr>
            <a:spLocks noGrp="1"/>
          </p:cNvSpPr>
          <p:nvPr>
            <p:ph type="dt" sz="half" idx="10"/>
          </p:nvPr>
        </p:nvSpPr>
        <p:spPr/>
        <p:txBody>
          <a:bodyPr/>
          <a:lstStyle/>
          <a:p>
            <a:fld id="{4BE1D723-8F53-4F53-90B0-1982A396982E}" type="datetime1">
              <a:rPr lang="en-US" smtClean="0"/>
              <a:t>12/13/2023</a:t>
            </a:fld>
            <a:endParaRPr lang="en-US" dirty="0"/>
          </a:p>
        </p:txBody>
      </p:sp>
      <p:sp>
        <p:nvSpPr>
          <p:cNvPr id="8" name="Footer Placeholder 7">
            <a:extLst>
              <a:ext uri="{FF2B5EF4-FFF2-40B4-BE49-F238E27FC236}">
                <a16:creationId xmlns:a16="http://schemas.microsoft.com/office/drawing/2014/main" xmlns=""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xmlns=""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83021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xmlns=""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xmlns="" id="{AAF2E137-EC28-48F8-9198-1F02539029B6}"/>
              </a:ext>
            </a:extLst>
          </p:cNvPr>
          <p:cNvSpPr>
            <a:spLocks noGrp="1"/>
          </p:cNvSpPr>
          <p:nvPr>
            <p:ph type="dt" sz="half" idx="10"/>
          </p:nvPr>
        </p:nvSpPr>
        <p:spPr/>
        <p:txBody>
          <a:bodyPr/>
          <a:lstStyle/>
          <a:p>
            <a:fld id="{97669AF7-7BEB-44E4-9852-375E34362B5B}" type="datetime1">
              <a:rPr lang="en-US" smtClean="0"/>
              <a:t>12/13/2023</a:t>
            </a:fld>
            <a:endParaRPr lang="en-US" dirty="0"/>
          </a:p>
        </p:txBody>
      </p:sp>
      <p:sp>
        <p:nvSpPr>
          <p:cNvPr id="8" name="Footer Placeholder 7">
            <a:extLst>
              <a:ext uri="{FF2B5EF4-FFF2-40B4-BE49-F238E27FC236}">
                <a16:creationId xmlns:a16="http://schemas.microsoft.com/office/drawing/2014/main" xmlns=""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xmlns=""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09464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xmlns="" id="{5782D47D-B0DC-4C40-BCC6-BBBA32584A38}"/>
              </a:ext>
            </a:extLst>
          </p:cNvPr>
          <p:cNvSpPr>
            <a:spLocks noGrp="1"/>
          </p:cNvSpPr>
          <p:nvPr>
            <p:ph type="dt" sz="half" idx="10"/>
          </p:nvPr>
        </p:nvSpPr>
        <p:spPr/>
        <p:txBody>
          <a:bodyPr/>
          <a:lstStyle/>
          <a:p>
            <a:fld id="{BAAAC38D-0552-4C82-B593-E6124DFADBE2}" type="datetime1">
              <a:rPr lang="en-US" smtClean="0"/>
              <a:t>12/13/2023</a:t>
            </a:fld>
            <a:endParaRPr lang="en-US" dirty="0"/>
          </a:p>
        </p:txBody>
      </p:sp>
      <p:sp>
        <p:nvSpPr>
          <p:cNvPr id="9" name="Footer Placeholder 8">
            <a:extLst>
              <a:ext uri="{FF2B5EF4-FFF2-40B4-BE49-F238E27FC236}">
                <a16:creationId xmlns:a16="http://schemas.microsoft.com/office/drawing/2014/main" xmlns=""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xmlns=""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74244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xmlns="" id="{8AF8A515-AA94-45D1-9223-5C2272618D85}"/>
              </a:ext>
            </a:extLst>
          </p:cNvPr>
          <p:cNvSpPr>
            <a:spLocks noGrp="1"/>
          </p:cNvSpPr>
          <p:nvPr>
            <p:ph type="dt" sz="half" idx="10"/>
          </p:nvPr>
        </p:nvSpPr>
        <p:spPr/>
        <p:txBody>
          <a:bodyPr/>
          <a:lstStyle/>
          <a:p>
            <a:fld id="{D9DF0F1C-5577-4ACB-BB62-DF8F3C494C7E}" type="datetime1">
              <a:rPr lang="en-US" smtClean="0"/>
              <a:t>12/13/2023</a:t>
            </a:fld>
            <a:endParaRPr lang="en-US" dirty="0"/>
          </a:p>
        </p:txBody>
      </p:sp>
      <p:sp>
        <p:nvSpPr>
          <p:cNvPr id="11" name="Footer Placeholder 10">
            <a:extLst>
              <a:ext uri="{FF2B5EF4-FFF2-40B4-BE49-F238E27FC236}">
                <a16:creationId xmlns:a16="http://schemas.microsoft.com/office/drawing/2014/main" xmlns=""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xmlns=""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10472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xmlns="" id="{7392073F-158F-44A3-8913-917AFFC1BC20}"/>
              </a:ext>
            </a:extLst>
          </p:cNvPr>
          <p:cNvSpPr>
            <a:spLocks noGrp="1"/>
          </p:cNvSpPr>
          <p:nvPr>
            <p:ph type="dt" sz="half" idx="10"/>
          </p:nvPr>
        </p:nvSpPr>
        <p:spPr/>
        <p:txBody>
          <a:bodyPr/>
          <a:lstStyle/>
          <a:p>
            <a:fld id="{1775B394-D9F9-4F0C-B15D-605F45CB9E9F}" type="datetime1">
              <a:rPr lang="en-US" smtClean="0"/>
              <a:t>12/13/2023</a:t>
            </a:fld>
            <a:endParaRPr lang="en-US" dirty="0"/>
          </a:p>
        </p:txBody>
      </p:sp>
      <p:sp>
        <p:nvSpPr>
          <p:cNvPr id="7" name="Footer Placeholder 6">
            <a:extLst>
              <a:ext uri="{FF2B5EF4-FFF2-40B4-BE49-F238E27FC236}">
                <a16:creationId xmlns:a16="http://schemas.microsoft.com/office/drawing/2014/main" xmlns=""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xmlns=""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86369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xmlns="" id="{94E9223F-721F-47BF-9FD5-0F8D12FF0DE1}"/>
              </a:ext>
            </a:extLst>
          </p:cNvPr>
          <p:cNvSpPr>
            <a:spLocks noGrp="1"/>
          </p:cNvSpPr>
          <p:nvPr>
            <p:ph type="dt" sz="half" idx="10"/>
          </p:nvPr>
        </p:nvSpPr>
        <p:spPr/>
        <p:txBody>
          <a:bodyPr/>
          <a:lstStyle/>
          <a:p>
            <a:fld id="{39667345-2558-425A-8533-9BFDBCE15005}" type="datetime1">
              <a:rPr lang="en-US" smtClean="0"/>
              <a:t>12/13/2023</a:t>
            </a:fld>
            <a:endParaRPr lang="en-US" dirty="0"/>
          </a:p>
        </p:txBody>
      </p:sp>
      <p:sp>
        <p:nvSpPr>
          <p:cNvPr id="3" name="Footer Placeholder 2">
            <a:extLst>
              <a:ext uri="{FF2B5EF4-FFF2-40B4-BE49-F238E27FC236}">
                <a16:creationId xmlns:a16="http://schemas.microsoft.com/office/drawing/2014/main" xmlns=""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xmlns=""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85142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12/13/2023</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4055116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12/13/2023</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7350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12/13/2023</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xmlns=""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2308039"/>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2" r:id="rId6"/>
    <p:sldLayoutId id="2147483688" r:id="rId7"/>
    <p:sldLayoutId id="2147483689" r:id="rId8"/>
    <p:sldLayoutId id="2147483690" r:id="rId9"/>
    <p:sldLayoutId id="2147483691" r:id="rId10"/>
    <p:sldLayoutId id="2147483693" r:id="rId11"/>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1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1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1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1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xmlns="" id="{FBDCECDC-EEE3-4128-AA5E-82A8C08796E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66783441-73A6-AC56-B591-100A5285E1C8}"/>
              </a:ext>
            </a:extLst>
          </p:cNvPr>
          <p:cNvSpPr>
            <a:spLocks noGrp="1"/>
          </p:cNvSpPr>
          <p:nvPr>
            <p:ph type="ctrTitle"/>
          </p:nvPr>
        </p:nvSpPr>
        <p:spPr>
          <a:xfrm>
            <a:off x="121386" y="224216"/>
            <a:ext cx="11047662" cy="4426904"/>
          </a:xfrm>
        </p:spPr>
        <p:txBody>
          <a:bodyPr>
            <a:normAutofit/>
          </a:bodyPr>
          <a:lstStyle/>
          <a:p>
            <a:pPr algn="ctr"/>
            <a:r>
              <a:rPr lang="ru-RU" sz="4000" dirty="0">
                <a:cs typeface="Calibri Light"/>
              </a:rPr>
              <a:t>МДБОУ "Детский сад" №9</a:t>
            </a:r>
            <a:br>
              <a:rPr lang="ru-RU" sz="4000" dirty="0">
                <a:cs typeface="Calibri Light"/>
              </a:rPr>
            </a:br>
            <a:r>
              <a:rPr lang="ru-RU" sz="6000" dirty="0">
                <a:cs typeface="Calibri Light"/>
              </a:rPr>
              <a:t>"</a:t>
            </a:r>
            <a:r>
              <a:rPr lang="ru-RU" sz="5400" dirty="0">
                <a:cs typeface="Calibri Light"/>
              </a:rPr>
              <a:t>Современные подходы по нравственно - патриотическому воспитанию в ДОУ"</a:t>
            </a:r>
            <a:endParaRPr lang="ru-RU" sz="5400"/>
          </a:p>
        </p:txBody>
      </p:sp>
      <p:sp>
        <p:nvSpPr>
          <p:cNvPr id="24" name="Rectangle 23">
            <a:extLst>
              <a:ext uri="{FF2B5EF4-FFF2-40B4-BE49-F238E27FC236}">
                <a16:creationId xmlns:a16="http://schemas.microsoft.com/office/drawing/2014/main" xmlns="" id="{4260EDE0-989C-4E16-AF94-F652294D828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Подзаголовок 2">
            <a:extLst>
              <a:ext uri="{FF2B5EF4-FFF2-40B4-BE49-F238E27FC236}">
                <a16:creationId xmlns:a16="http://schemas.microsoft.com/office/drawing/2014/main" xmlns="" id="{5C28B775-ADDD-64F8-3369-6FD717DFF81A}"/>
              </a:ext>
            </a:extLst>
          </p:cNvPr>
          <p:cNvSpPr>
            <a:spLocks noGrp="1"/>
          </p:cNvSpPr>
          <p:nvPr>
            <p:ph type="subTitle" idx="1"/>
          </p:nvPr>
        </p:nvSpPr>
        <p:spPr>
          <a:xfrm>
            <a:off x="1100051" y="5225240"/>
            <a:ext cx="10058400" cy="1143000"/>
          </a:xfrm>
        </p:spPr>
        <p:txBody>
          <a:bodyPr vert="horz" lIns="91440" tIns="45720" rIns="91440" bIns="45720" rtlCol="0" anchor="t">
            <a:normAutofit/>
          </a:bodyPr>
          <a:lstStyle/>
          <a:p>
            <a:r>
              <a:rPr lang="ru-RU" dirty="0">
                <a:solidFill>
                  <a:srgbClr val="FFFFFF"/>
                </a:solidFill>
                <a:cs typeface="Calibri"/>
              </a:rPr>
              <a:t>Подготовила  воспитатель </a:t>
            </a:r>
          </a:p>
          <a:p>
            <a:r>
              <a:rPr lang="ru-RU" dirty="0">
                <a:solidFill>
                  <a:srgbClr val="FFFFFF"/>
                </a:solidFill>
                <a:cs typeface="Calibri"/>
              </a:rPr>
              <a:t>Бычкова Ирина Юрьевна </a:t>
            </a:r>
          </a:p>
          <a:p>
            <a:endParaRPr lang="ru-RU">
              <a:solidFill>
                <a:srgbClr val="FFFFFF"/>
              </a:solidFill>
              <a:cs typeface="Calibri"/>
            </a:endParaRPr>
          </a:p>
        </p:txBody>
      </p:sp>
    </p:spTree>
    <p:extLst>
      <p:ext uri="{BB962C8B-B14F-4D97-AF65-F5344CB8AC3E}">
        <p14:creationId xmlns:p14="http://schemas.microsoft.com/office/powerpoint/2010/main" val="135165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xmlns="" id="{68BDBE5C-BBE9-4E89-BEE5-DEB6EAB870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Заголовок 1">
            <a:extLst>
              <a:ext uri="{FF2B5EF4-FFF2-40B4-BE49-F238E27FC236}">
                <a16:creationId xmlns:a16="http://schemas.microsoft.com/office/drawing/2014/main" xmlns="" id="{F847C2BC-1FB9-BEC7-2957-F67A01DEA99B}"/>
              </a:ext>
            </a:extLst>
          </p:cNvPr>
          <p:cNvSpPr>
            <a:spLocks noGrp="1"/>
          </p:cNvSpPr>
          <p:nvPr>
            <p:ph type="title"/>
          </p:nvPr>
        </p:nvSpPr>
        <p:spPr>
          <a:xfrm>
            <a:off x="643467" y="634946"/>
            <a:ext cx="3689094" cy="5055904"/>
          </a:xfrm>
        </p:spPr>
        <p:txBody>
          <a:bodyPr anchor="ctr">
            <a:normAutofit/>
          </a:bodyPr>
          <a:lstStyle/>
          <a:p>
            <a:pPr algn="r"/>
            <a:r>
              <a:rPr lang="ru-RU" dirty="0"/>
              <a:t>Сказки </a:t>
            </a:r>
            <a:br>
              <a:rPr lang="ru-RU" dirty="0"/>
            </a:br>
            <a:r>
              <a:rPr lang="ru-RU" dirty="0"/>
              <a:t>Загадки</a:t>
            </a:r>
            <a:br>
              <a:rPr lang="ru-RU" dirty="0"/>
            </a:br>
            <a:r>
              <a:rPr lang="ru-RU" dirty="0"/>
              <a:t>Пословицы</a:t>
            </a:r>
            <a:br>
              <a:rPr lang="ru-RU" dirty="0"/>
            </a:br>
            <a:r>
              <a:rPr lang="ru-RU" dirty="0"/>
              <a:t>Поговорки </a:t>
            </a:r>
          </a:p>
        </p:txBody>
      </p:sp>
      <p:cxnSp>
        <p:nvCxnSpPr>
          <p:cNvPr id="21" name="Straight Connector 20">
            <a:extLst>
              <a:ext uri="{FF2B5EF4-FFF2-40B4-BE49-F238E27FC236}">
                <a16:creationId xmlns:a16="http://schemas.microsoft.com/office/drawing/2014/main" xmlns="" id="{2752F38C-F560-47AA-90AD-209F39C0415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4296" y="1791298"/>
            <a:ext cx="0" cy="27432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xmlns="" id="{DFC4168B-AA75-4715-9B96-CF84B170A6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5" name="Content Placeholder 7">
            <a:extLst>
              <a:ext uri="{FF2B5EF4-FFF2-40B4-BE49-F238E27FC236}">
                <a16:creationId xmlns:a16="http://schemas.microsoft.com/office/drawing/2014/main" xmlns="" id="{18198D06-DA0D-53A4-AEF2-7541AA8CA2CC}"/>
              </a:ext>
            </a:extLst>
          </p:cNvPr>
          <p:cNvGraphicFramePr>
            <a:graphicFrameLocks noGrp="1"/>
          </p:cNvGraphicFramePr>
          <p:nvPr>
            <p:ph idx="1"/>
            <p:extLst>
              <p:ext uri="{D42A27DB-BD31-4B8C-83A1-F6EECF244321}">
                <p14:modId xmlns:p14="http://schemas.microsoft.com/office/powerpoint/2010/main" val="3765906266"/>
              </p:ext>
            </p:extLst>
          </p:nvPr>
        </p:nvGraphicFramePr>
        <p:xfrm>
          <a:off x="4976031" y="634947"/>
          <a:ext cx="6582555" cy="51217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8230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39E3965E-AC41-4711-9D10-E25ABB132D8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1" name="Straight Connector 10">
            <a:extLst>
              <a:ext uri="{FF2B5EF4-FFF2-40B4-BE49-F238E27FC236}">
                <a16:creationId xmlns:a16="http://schemas.microsoft.com/office/drawing/2014/main" xmlns="" id="{1F5DC8C3-BA5F-4EED-BB9A-A14272BD82A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13" name="Rectangle 12">
            <a:extLst>
              <a:ext uri="{FF2B5EF4-FFF2-40B4-BE49-F238E27FC236}">
                <a16:creationId xmlns:a16="http://schemas.microsoft.com/office/drawing/2014/main" xmlns="" id="{F1314C34-F582-4EEF-86CE-F88761E5243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Объект 3">
            <a:extLst>
              <a:ext uri="{FF2B5EF4-FFF2-40B4-BE49-F238E27FC236}">
                <a16:creationId xmlns:a16="http://schemas.microsoft.com/office/drawing/2014/main" xmlns="" id="{F954DE08-0764-60BE-1B9E-9CD0152A6C4D}"/>
              </a:ext>
            </a:extLst>
          </p:cNvPr>
          <p:cNvPicPr>
            <a:picLocks noGrp="1" noChangeAspect="1"/>
          </p:cNvPicPr>
          <p:nvPr>
            <p:ph idx="1"/>
          </p:nvPr>
        </p:nvPicPr>
        <p:blipFill rotWithShape="1">
          <a:blip r:embed="rId2"/>
          <a:srcRect t="11765"/>
          <a:stretch/>
        </p:blipFill>
        <p:spPr>
          <a:xfrm>
            <a:off x="-1" y="10"/>
            <a:ext cx="12191999" cy="6857990"/>
          </a:xfrm>
          <a:prstGeom prst="rect">
            <a:avLst/>
          </a:prstGeom>
        </p:spPr>
      </p:pic>
      <p:sp>
        <p:nvSpPr>
          <p:cNvPr id="15" name="Rectangle 14">
            <a:extLst>
              <a:ext uri="{FF2B5EF4-FFF2-40B4-BE49-F238E27FC236}">
                <a16:creationId xmlns:a16="http://schemas.microsoft.com/office/drawing/2014/main" xmlns="" id="{7319A1DD-F557-4EC6-8A8C-F7617B4CD67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3118982"/>
            <a:ext cx="7537704" cy="2462668"/>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247CC62F-106F-7CA5-E18F-AC675E271DEC}"/>
              </a:ext>
            </a:extLst>
          </p:cNvPr>
          <p:cNvSpPr>
            <a:spLocks noGrp="1"/>
          </p:cNvSpPr>
          <p:nvPr>
            <p:ph type="title"/>
          </p:nvPr>
        </p:nvSpPr>
        <p:spPr>
          <a:xfrm>
            <a:off x="735791" y="3331444"/>
            <a:ext cx="6470692" cy="1229306"/>
          </a:xfrm>
        </p:spPr>
        <p:txBody>
          <a:bodyPr vert="horz" lIns="91440" tIns="45720" rIns="91440" bIns="45720" rtlCol="0" anchor="b">
            <a:normAutofit/>
          </a:bodyPr>
          <a:lstStyle/>
          <a:p>
            <a:r>
              <a:rPr lang="en-US" sz="3000" dirty="0" err="1">
                <a:solidFill>
                  <a:schemeClr val="tx1"/>
                </a:solidFill>
              </a:rPr>
              <a:t>Знакомство</a:t>
            </a:r>
            <a:r>
              <a:rPr lang="en-US" sz="3000" dirty="0">
                <a:solidFill>
                  <a:schemeClr val="tx1"/>
                </a:solidFill>
              </a:rPr>
              <a:t> </a:t>
            </a:r>
            <a:r>
              <a:rPr lang="en-US" sz="3000" dirty="0" err="1">
                <a:solidFill>
                  <a:schemeClr val="tx1"/>
                </a:solidFill>
              </a:rPr>
              <a:t>детей</a:t>
            </a:r>
            <a:r>
              <a:rPr lang="en-US" sz="3000" dirty="0">
                <a:solidFill>
                  <a:schemeClr val="tx1"/>
                </a:solidFill>
              </a:rPr>
              <a:t> с </a:t>
            </a:r>
            <a:r>
              <a:rPr lang="en-US" sz="3000" dirty="0" err="1">
                <a:solidFill>
                  <a:schemeClr val="tx1"/>
                </a:solidFill>
              </a:rPr>
              <a:t>флагом</a:t>
            </a:r>
            <a:r>
              <a:rPr lang="en-US" sz="3000" dirty="0">
                <a:solidFill>
                  <a:schemeClr val="tx1"/>
                </a:solidFill>
              </a:rPr>
              <a:t> и </a:t>
            </a:r>
            <a:r>
              <a:rPr lang="en-US" sz="3000" dirty="0" err="1">
                <a:solidFill>
                  <a:schemeClr val="tx1"/>
                </a:solidFill>
              </a:rPr>
              <a:t>гербом</a:t>
            </a:r>
            <a:r>
              <a:rPr lang="en-US" sz="3000" dirty="0">
                <a:solidFill>
                  <a:schemeClr val="tx1"/>
                </a:solidFill>
              </a:rPr>
              <a:t> </a:t>
            </a:r>
            <a:r>
              <a:rPr lang="en-US" sz="3000" dirty="0" err="1">
                <a:solidFill>
                  <a:schemeClr val="tx1"/>
                </a:solidFill>
              </a:rPr>
              <a:t>Российской</a:t>
            </a:r>
            <a:r>
              <a:rPr lang="en-US" sz="3000" dirty="0">
                <a:solidFill>
                  <a:schemeClr val="tx1"/>
                </a:solidFill>
              </a:rPr>
              <a:t> </a:t>
            </a:r>
            <a:r>
              <a:rPr lang="en-US" sz="3000" dirty="0" err="1">
                <a:solidFill>
                  <a:schemeClr val="tx1"/>
                </a:solidFill>
              </a:rPr>
              <a:t>Федерации</a:t>
            </a:r>
          </a:p>
        </p:txBody>
      </p:sp>
      <p:cxnSp>
        <p:nvCxnSpPr>
          <p:cNvPr id="17" name="Straight Connector 16">
            <a:extLst>
              <a:ext uri="{FF2B5EF4-FFF2-40B4-BE49-F238E27FC236}">
                <a16:creationId xmlns:a16="http://schemas.microsoft.com/office/drawing/2014/main" xmlns="" id="{D28A9C89-B313-458F-9C85-515930A51A9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772429" y="4641183"/>
            <a:ext cx="6309360" cy="0"/>
          </a:xfrm>
          <a:prstGeom prst="line">
            <a:avLst/>
          </a:prstGeom>
          <a:ln w="19050">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sp>
        <p:nvSpPr>
          <p:cNvPr id="19" name="!!footer rectangle">
            <a:extLst>
              <a:ext uri="{FF2B5EF4-FFF2-40B4-BE49-F238E27FC236}">
                <a16:creationId xmlns:a16="http://schemas.microsoft.com/office/drawing/2014/main" xmlns="" id="{C390A367-0330-4E03-9D5F-40308A7975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6400800"/>
            <a:ext cx="12192000"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7079235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Rectangle 23">
            <a:extLst>
              <a:ext uri="{FF2B5EF4-FFF2-40B4-BE49-F238E27FC236}">
                <a16:creationId xmlns:a16="http://schemas.microsoft.com/office/drawing/2014/main" xmlns="" id="{E844E128-FF69-4E9F-8327-6B504B3C5AE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15" y="0"/>
            <a:ext cx="12191985"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7" name="Straight Connector 25">
            <a:extLst>
              <a:ext uri="{FF2B5EF4-FFF2-40B4-BE49-F238E27FC236}">
                <a16:creationId xmlns:a16="http://schemas.microsoft.com/office/drawing/2014/main" xmlns="" id="{055CEADF-09EA-423C-8C45-F94AF44D5AF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723686" y="2353592"/>
            <a:ext cx="329184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a16="http://schemas.microsoft.com/office/drawing/2014/main" xmlns="" id="{8DE9EE95-C3A8-0976-60B3-8B3DB95B3B5B}"/>
              </a:ext>
            </a:extLst>
          </p:cNvPr>
          <p:cNvSpPr>
            <a:spLocks noGrp="1"/>
          </p:cNvSpPr>
          <p:nvPr>
            <p:ph idx="1"/>
          </p:nvPr>
        </p:nvSpPr>
        <p:spPr>
          <a:xfrm>
            <a:off x="442184" y="202715"/>
            <a:ext cx="3649542" cy="5686256"/>
          </a:xfrm>
        </p:spPr>
        <p:txBody>
          <a:bodyPr vert="horz" lIns="0" tIns="45720" rIns="0" bIns="45720" rtlCol="0" anchor="t">
            <a:noAutofit/>
          </a:bodyPr>
          <a:lstStyle/>
          <a:p>
            <a:r>
              <a:rPr lang="ru-RU" sz="2800" dirty="0">
                <a:solidFill>
                  <a:srgbClr val="FFFFFF"/>
                </a:solidFill>
              </a:rPr>
              <a:t>Символом нашей Родины является столица город Москва. Здесь развивается государственный флаг России, здесь, в кремле, Работает президент и наше правительство. А вот один из главных символом страны - красная площадь.</a:t>
            </a:r>
          </a:p>
        </p:txBody>
      </p:sp>
      <p:pic>
        <p:nvPicPr>
          <p:cNvPr id="4" name="Рисунок 3">
            <a:extLst>
              <a:ext uri="{FF2B5EF4-FFF2-40B4-BE49-F238E27FC236}">
                <a16:creationId xmlns:a16="http://schemas.microsoft.com/office/drawing/2014/main" xmlns="" id="{28ACE20E-3A5C-2D43-29DD-ED879E85ADC5}"/>
              </a:ext>
            </a:extLst>
          </p:cNvPr>
          <p:cNvPicPr>
            <a:picLocks noChangeAspect="1"/>
          </p:cNvPicPr>
          <p:nvPr/>
        </p:nvPicPr>
        <p:blipFill rotWithShape="1">
          <a:blip r:embed="rId2"/>
          <a:srcRect l="19046" r="12259"/>
          <a:stretch/>
        </p:blipFill>
        <p:spPr>
          <a:xfrm>
            <a:off x="4654296" y="10"/>
            <a:ext cx="7537703" cy="6857990"/>
          </a:xfrm>
          <a:prstGeom prst="rect">
            <a:avLst/>
          </a:prstGeom>
        </p:spPr>
      </p:pic>
    </p:spTree>
    <p:extLst>
      <p:ext uri="{BB962C8B-B14F-4D97-AF65-F5344CB8AC3E}">
        <p14:creationId xmlns:p14="http://schemas.microsoft.com/office/powerpoint/2010/main" val="210681392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39E3965E-AC41-4711-9D10-E25ABB132D8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xmlns="" id="{1F5DC8C3-BA5F-4EED-BB9A-A14272BD82A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xmlns="" id="{A9286AD2-18A9-4868-A4E3-7A2097A208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3EC0A6E5-8786-4A3D-4EAD-F3C5803678D1}"/>
              </a:ext>
            </a:extLst>
          </p:cNvPr>
          <p:cNvSpPr>
            <a:spLocks noGrp="1"/>
          </p:cNvSpPr>
          <p:nvPr>
            <p:ph type="title"/>
          </p:nvPr>
        </p:nvSpPr>
        <p:spPr>
          <a:xfrm>
            <a:off x="5289754" y="639097"/>
            <a:ext cx="6253317" cy="3686015"/>
          </a:xfrm>
        </p:spPr>
        <p:txBody>
          <a:bodyPr vert="horz" lIns="91440" tIns="45720" rIns="91440" bIns="45720" rtlCol="0" anchor="b">
            <a:normAutofit fontScale="90000"/>
          </a:bodyPr>
          <a:lstStyle/>
          <a:p>
            <a:r>
              <a:rPr lang="en-US" sz="4400" dirty="0" err="1">
                <a:solidFill>
                  <a:schemeClr val="tx1">
                    <a:lumMod val="85000"/>
                    <a:lumOff val="15000"/>
                  </a:schemeClr>
                </a:solidFill>
              </a:rPr>
              <a:t>Закрепление</a:t>
            </a:r>
            <a:r>
              <a:rPr lang="en-US" sz="4400" dirty="0">
                <a:solidFill>
                  <a:schemeClr val="tx1">
                    <a:lumMod val="85000"/>
                    <a:lumOff val="15000"/>
                  </a:schemeClr>
                </a:solidFill>
              </a:rPr>
              <a:t> с </a:t>
            </a:r>
            <a:r>
              <a:rPr lang="en-US" sz="4400" dirty="0" err="1">
                <a:solidFill>
                  <a:schemeClr val="tx1">
                    <a:lumMod val="85000"/>
                    <a:lumOff val="15000"/>
                  </a:schemeClr>
                </a:solidFill>
              </a:rPr>
              <a:t>детьми</a:t>
            </a:r>
            <a:r>
              <a:rPr lang="en-US" sz="4400" dirty="0">
                <a:solidFill>
                  <a:schemeClr val="tx1">
                    <a:lumMod val="85000"/>
                    <a:lumOff val="15000"/>
                  </a:schemeClr>
                </a:solidFill>
              </a:rPr>
              <a:t> </a:t>
            </a:r>
            <a:r>
              <a:rPr lang="en-US" sz="4400" dirty="0" err="1">
                <a:solidFill>
                  <a:schemeClr val="tx1">
                    <a:lumMod val="85000"/>
                    <a:lumOff val="15000"/>
                  </a:schemeClr>
                </a:solidFill>
              </a:rPr>
              <a:t>Нет</a:t>
            </a:r>
            <a:r>
              <a:rPr lang="en-US" sz="4400" dirty="0">
                <a:solidFill>
                  <a:schemeClr val="tx1">
                    <a:lumMod val="85000"/>
                    <a:lumOff val="15000"/>
                  </a:schemeClr>
                </a:solidFill>
              </a:rPr>
              <a:t> </a:t>
            </a:r>
            <a:r>
              <a:rPr lang="en-US" sz="4400" dirty="0" err="1">
                <a:solidFill>
                  <a:schemeClr val="tx1">
                    <a:lumMod val="85000"/>
                    <a:lumOff val="15000"/>
                  </a:schemeClr>
                </a:solidFill>
              </a:rPr>
              <a:t>ни</a:t>
            </a:r>
            <a:r>
              <a:rPr lang="en-US" sz="4400" dirty="0">
                <a:solidFill>
                  <a:schemeClr val="tx1">
                    <a:lumMod val="85000"/>
                    <a:lumOff val="15000"/>
                  </a:schemeClr>
                </a:solidFill>
              </a:rPr>
              <a:t> </a:t>
            </a:r>
            <a:r>
              <a:rPr lang="en-US" sz="4400" dirty="0" err="1">
                <a:solidFill>
                  <a:schemeClr val="tx1">
                    <a:lumMod val="85000"/>
                    <a:lumOff val="15000"/>
                  </a:schemeClr>
                </a:solidFill>
              </a:rPr>
              <a:t>одного</a:t>
            </a:r>
            <a:r>
              <a:rPr lang="en-US" sz="4400" dirty="0">
                <a:solidFill>
                  <a:schemeClr val="tx1">
                    <a:lumMod val="85000"/>
                    <a:lumOff val="15000"/>
                  </a:schemeClr>
                </a:solidFill>
              </a:rPr>
              <a:t> </a:t>
            </a:r>
            <a:r>
              <a:rPr lang="en-US" sz="4400" dirty="0" err="1">
                <a:solidFill>
                  <a:schemeClr val="tx1">
                    <a:lumMod val="85000"/>
                    <a:lumOff val="15000"/>
                  </a:schemeClr>
                </a:solidFill>
              </a:rPr>
              <a:t>предложения</a:t>
            </a:r>
            <a:r>
              <a:rPr lang="en-US" sz="4400" dirty="0">
                <a:solidFill>
                  <a:schemeClr val="tx1">
                    <a:lumMod val="85000"/>
                    <a:lumOff val="15000"/>
                  </a:schemeClr>
                </a:solidFill>
              </a:rPr>
              <a:t> и </a:t>
            </a:r>
            <a:r>
              <a:rPr lang="en-US" sz="4400" dirty="0" err="1">
                <a:solidFill>
                  <a:schemeClr val="tx1">
                    <a:lumMod val="85000"/>
                    <a:lumOff val="15000"/>
                  </a:schemeClr>
                </a:solidFill>
              </a:rPr>
              <a:t>познание</a:t>
            </a:r>
            <a:r>
              <a:rPr lang="en-US" sz="4400" dirty="0">
                <a:solidFill>
                  <a:schemeClr val="tx1">
                    <a:lumMod val="85000"/>
                    <a:lumOff val="15000"/>
                  </a:schemeClr>
                </a:solidFill>
              </a:rPr>
              <a:t> </a:t>
            </a:r>
            <a:r>
              <a:rPr lang="en-US" sz="4400" dirty="0" err="1">
                <a:solidFill>
                  <a:schemeClr val="tx1">
                    <a:lumMod val="85000"/>
                    <a:lumOff val="15000"/>
                  </a:schemeClr>
                </a:solidFill>
              </a:rPr>
              <a:t>старинных</a:t>
            </a:r>
            <a:r>
              <a:rPr lang="en-US" sz="4400" dirty="0">
                <a:solidFill>
                  <a:schemeClr val="tx1">
                    <a:lumMod val="85000"/>
                    <a:lumOff val="15000"/>
                  </a:schemeClr>
                </a:solidFill>
              </a:rPr>
              <a:t> </a:t>
            </a:r>
            <a:r>
              <a:rPr lang="en-US" sz="4400" dirty="0" err="1">
                <a:solidFill>
                  <a:schemeClr val="tx1">
                    <a:lumMod val="85000"/>
                    <a:lumOff val="15000"/>
                  </a:schemeClr>
                </a:solidFill>
              </a:rPr>
              <a:t>игрушек</a:t>
            </a:r>
            <a:r>
              <a:rPr lang="en-US" sz="4400" dirty="0">
                <a:solidFill>
                  <a:schemeClr val="tx1">
                    <a:lumMod val="85000"/>
                    <a:lumOff val="15000"/>
                  </a:schemeClr>
                </a:solidFill>
              </a:rPr>
              <a:t> и </a:t>
            </a:r>
            <a:r>
              <a:rPr lang="en-US" sz="4400" dirty="0" err="1">
                <a:solidFill>
                  <a:schemeClr val="tx1">
                    <a:lumMod val="85000"/>
                    <a:lumOff val="15000"/>
                  </a:schemeClr>
                </a:solidFill>
              </a:rPr>
              <a:t>вещей</a:t>
            </a:r>
            <a:r>
              <a:rPr lang="en-US" sz="4400" dirty="0">
                <a:solidFill>
                  <a:schemeClr val="tx1">
                    <a:lumMod val="85000"/>
                    <a:lumOff val="15000"/>
                  </a:schemeClr>
                </a:solidFill>
              </a:rPr>
              <a:t> </a:t>
            </a:r>
          </a:p>
        </p:txBody>
      </p:sp>
      <p:pic>
        <p:nvPicPr>
          <p:cNvPr id="5" name="Рисунок 4" descr="Изображение выглядит как в помещении, ребенок, начинающий ходить, мальчик, Человеческое лицо&#10;&#10;Автоматически созданное описание">
            <a:extLst>
              <a:ext uri="{FF2B5EF4-FFF2-40B4-BE49-F238E27FC236}">
                <a16:creationId xmlns:a16="http://schemas.microsoft.com/office/drawing/2014/main" xmlns="" id="{6DCE7F6F-5E9F-4644-7418-5C34414D2301}"/>
              </a:ext>
            </a:extLst>
          </p:cNvPr>
          <p:cNvPicPr>
            <a:picLocks noChangeAspect="1"/>
          </p:cNvPicPr>
          <p:nvPr/>
        </p:nvPicPr>
        <p:blipFill rotWithShape="1">
          <a:blip r:embed="rId2"/>
          <a:srcRect t="172" r="-2" b="2507"/>
          <a:stretch/>
        </p:blipFill>
        <p:spPr>
          <a:xfrm>
            <a:off x="-1" y="1"/>
            <a:ext cx="4635315" cy="3383280"/>
          </a:xfrm>
          <a:prstGeom prst="rect">
            <a:avLst/>
          </a:prstGeom>
        </p:spPr>
      </p:pic>
      <p:pic>
        <p:nvPicPr>
          <p:cNvPr id="4" name="Объект 3" descr="Изображение выглядит как одежда, мальчик, ребенок, начинающий ходить, в помещении&#10;&#10;Автоматически созданное описание">
            <a:extLst>
              <a:ext uri="{FF2B5EF4-FFF2-40B4-BE49-F238E27FC236}">
                <a16:creationId xmlns:a16="http://schemas.microsoft.com/office/drawing/2014/main" xmlns="" id="{8C2ED34B-D661-FBAA-DD8E-974631C7ABF9}"/>
              </a:ext>
            </a:extLst>
          </p:cNvPr>
          <p:cNvPicPr>
            <a:picLocks noGrp="1" noChangeAspect="1"/>
          </p:cNvPicPr>
          <p:nvPr>
            <p:ph idx="1"/>
          </p:nvPr>
        </p:nvPicPr>
        <p:blipFill rotWithShape="1">
          <a:blip r:embed="rId3"/>
          <a:srcRect t="2206" r="-2" b="473"/>
          <a:stretch/>
        </p:blipFill>
        <p:spPr>
          <a:xfrm>
            <a:off x="-1" y="3474720"/>
            <a:ext cx="4635315" cy="3383280"/>
          </a:xfrm>
          <a:prstGeom prst="rect">
            <a:avLst/>
          </a:prstGeom>
        </p:spPr>
      </p:pic>
      <p:cxnSp>
        <p:nvCxnSpPr>
          <p:cNvPr id="16" name="Straight Connector 15">
            <a:extLst>
              <a:ext uri="{FF2B5EF4-FFF2-40B4-BE49-F238E27FC236}">
                <a16:creationId xmlns:a16="http://schemas.microsoft.com/office/drawing/2014/main" xmlns="" id="{E7A7CD63-7EC3-44F3-95D0-595C4019FF2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325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xmlns="" id="{39E3965E-AC41-4711-9D10-E25ABB132D8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0" name="Straight Connector 39">
            <a:extLst>
              <a:ext uri="{FF2B5EF4-FFF2-40B4-BE49-F238E27FC236}">
                <a16:creationId xmlns:a16="http://schemas.microsoft.com/office/drawing/2014/main" xmlns="" id="{1F5DC8C3-BA5F-4EED-BB9A-A14272BD82A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xmlns="" id="{D1B4E201-164F-4793-895E-C149B2F2FCA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xmlns="" id="{765F4110-C0FC-4D61-ACD2-A7C950EAE9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4660711" y="3506289"/>
            <a:ext cx="7210670" cy="2967839"/>
          </a:xfrm>
          <a:prstGeom prst="rect">
            <a:avLst/>
          </a:prstGeom>
          <a:solidFill>
            <a:srgbClr val="334D3B"/>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7BCFB0F3-E809-4C64-98AC-72513D5BE325}"/>
              </a:ext>
            </a:extLst>
          </p:cNvPr>
          <p:cNvSpPr>
            <a:spLocks noGrp="1"/>
          </p:cNvSpPr>
          <p:nvPr>
            <p:ph type="title"/>
          </p:nvPr>
        </p:nvSpPr>
        <p:spPr>
          <a:xfrm>
            <a:off x="5021821" y="3812955"/>
            <a:ext cx="6465287" cy="1486192"/>
          </a:xfrm>
        </p:spPr>
        <p:txBody>
          <a:bodyPr vert="horz" lIns="91440" tIns="45720" rIns="91440" bIns="45720" rtlCol="0" anchor="b">
            <a:normAutofit/>
          </a:bodyPr>
          <a:lstStyle/>
          <a:p>
            <a:r>
              <a:rPr lang="en-US" sz="3000">
                <a:solidFill>
                  <a:schemeClr val="bg1"/>
                </a:solidFill>
              </a:rPr>
              <a:t>Направление патриотического воспитания </a:t>
            </a:r>
          </a:p>
        </p:txBody>
      </p:sp>
      <p:pic>
        <p:nvPicPr>
          <p:cNvPr id="5" name="Рисунок 4">
            <a:extLst>
              <a:ext uri="{FF2B5EF4-FFF2-40B4-BE49-F238E27FC236}">
                <a16:creationId xmlns:a16="http://schemas.microsoft.com/office/drawing/2014/main" xmlns="" id="{C55F74FB-A171-CBA4-78A8-260F1FFB83E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552" r="1" b="1"/>
          <a:stretch/>
        </p:blipFill>
        <p:spPr>
          <a:xfrm>
            <a:off x="317634" y="321731"/>
            <a:ext cx="4188775" cy="3029978"/>
          </a:xfrm>
          <a:prstGeom prst="rect">
            <a:avLst/>
          </a:prstGeom>
        </p:spPr>
      </p:pic>
      <p:pic>
        <p:nvPicPr>
          <p:cNvPr id="6" name="Рисунок 5">
            <a:extLst>
              <a:ext uri="{FF2B5EF4-FFF2-40B4-BE49-F238E27FC236}">
                <a16:creationId xmlns:a16="http://schemas.microsoft.com/office/drawing/2014/main" xmlns="" id="{621B12DA-A77B-FC92-0A9D-7E6D9193086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97" r="9750" b="-5"/>
          <a:stretch/>
        </p:blipFill>
        <p:spPr>
          <a:xfrm>
            <a:off x="4654297" y="299362"/>
            <a:ext cx="3534598" cy="3052346"/>
          </a:xfrm>
          <a:prstGeom prst="rect">
            <a:avLst/>
          </a:prstGeom>
        </p:spPr>
      </p:pic>
      <p:pic>
        <p:nvPicPr>
          <p:cNvPr id="7" name="Рисунок 6">
            <a:extLst>
              <a:ext uri="{FF2B5EF4-FFF2-40B4-BE49-F238E27FC236}">
                <a16:creationId xmlns:a16="http://schemas.microsoft.com/office/drawing/2014/main" xmlns="" id="{1466AA17-C6BD-A2F2-F2F1-9B362CA57EB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3804" b="1"/>
          <a:stretch/>
        </p:blipFill>
        <p:spPr>
          <a:xfrm>
            <a:off x="8349763" y="287532"/>
            <a:ext cx="3521618" cy="3064178"/>
          </a:xfrm>
          <a:prstGeom prst="rect">
            <a:avLst/>
          </a:prstGeom>
        </p:spPr>
      </p:pic>
      <p:cxnSp>
        <p:nvCxnSpPr>
          <p:cNvPr id="46" name="Straight Connector 45">
            <a:extLst>
              <a:ext uri="{FF2B5EF4-FFF2-40B4-BE49-F238E27FC236}">
                <a16:creationId xmlns:a16="http://schemas.microsoft.com/office/drawing/2014/main" xmlns="" id="{FACE2D80-77E9-4433-B62B-693C5B7B2AEF}"/>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110211" y="5393160"/>
            <a:ext cx="6309360" cy="0"/>
          </a:xfrm>
          <a:prstGeom prst="line">
            <a:avLst/>
          </a:prstGeom>
          <a:ln w="19050">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pic>
        <p:nvPicPr>
          <p:cNvPr id="4" name="Объект 3">
            <a:extLst>
              <a:ext uri="{FF2B5EF4-FFF2-40B4-BE49-F238E27FC236}">
                <a16:creationId xmlns:a16="http://schemas.microsoft.com/office/drawing/2014/main" xmlns="" id="{260D2835-2E05-9D14-6FE7-63AA1317CB8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530" r="1" b="1"/>
          <a:stretch/>
        </p:blipFill>
        <p:spPr>
          <a:xfrm>
            <a:off x="317635" y="3506292"/>
            <a:ext cx="4188774" cy="2967839"/>
          </a:xfrm>
          <a:prstGeom prst="rect">
            <a:avLst/>
          </a:prstGeom>
        </p:spPr>
      </p:pic>
    </p:spTree>
    <p:extLst>
      <p:ext uri="{BB962C8B-B14F-4D97-AF65-F5344CB8AC3E}">
        <p14:creationId xmlns:p14="http://schemas.microsoft.com/office/powerpoint/2010/main" val="3235348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3558DB37-9FEE-48A2-8578-ED04015739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5F7FCCA6-00E2-4F74-A105-0D769872F2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Объект 2">
            <a:extLst>
              <a:ext uri="{FF2B5EF4-FFF2-40B4-BE49-F238E27FC236}">
                <a16:creationId xmlns:a16="http://schemas.microsoft.com/office/drawing/2014/main" xmlns="" id="{ED9F592A-A060-6C84-3931-B92510B4D3A1}"/>
              </a:ext>
            </a:extLst>
          </p:cNvPr>
          <p:cNvSpPr>
            <a:spLocks noGrp="1"/>
          </p:cNvSpPr>
          <p:nvPr>
            <p:ph idx="1"/>
          </p:nvPr>
        </p:nvSpPr>
        <p:spPr>
          <a:xfrm>
            <a:off x="1097280" y="1086678"/>
            <a:ext cx="10027920" cy="3471467"/>
          </a:xfrm>
        </p:spPr>
        <p:txBody>
          <a:bodyPr vert="horz" lIns="0" tIns="45720" rIns="0" bIns="45720" rtlCol="0" anchor="t">
            <a:normAutofit/>
          </a:bodyPr>
          <a:lstStyle/>
          <a:p>
            <a:r>
              <a:rPr lang="ru-RU" sz="2800" b="1" dirty="0">
                <a:latin typeface="Times New Roman"/>
                <a:cs typeface="Times New Roman"/>
              </a:rPr>
              <a:t>Задача педагога </a:t>
            </a:r>
            <a:r>
              <a:rPr lang="ru-RU" sz="2800" dirty="0">
                <a:latin typeface="Times New Roman"/>
                <a:cs typeface="Times New Roman"/>
              </a:rPr>
              <a:t>- отобрать из массы </a:t>
            </a:r>
            <a:r>
              <a:rPr lang="ru-RU" sz="2800" dirty="0" smtClean="0">
                <a:latin typeface="Times New Roman"/>
                <a:cs typeface="Times New Roman"/>
              </a:rPr>
              <a:t>впечатлений, </a:t>
            </a:r>
            <a:r>
              <a:rPr lang="ru-RU" sz="2800" dirty="0">
                <a:latin typeface="Times New Roman"/>
                <a:cs typeface="Times New Roman"/>
              </a:rPr>
              <a:t>получаемых </a:t>
            </a:r>
            <a:r>
              <a:rPr lang="ru-RU" sz="2800" dirty="0" smtClean="0">
                <a:latin typeface="Times New Roman"/>
                <a:cs typeface="Times New Roman"/>
              </a:rPr>
              <a:t>ребёнком</a:t>
            </a:r>
            <a:r>
              <a:rPr lang="ru-RU" sz="2800" dirty="0">
                <a:latin typeface="Times New Roman"/>
                <a:cs typeface="Times New Roman"/>
              </a:rPr>
              <a:t>, наиболее доступные ему: природа и мир животных, жизнь дома ( детского сада, родного </a:t>
            </a:r>
            <a:r>
              <a:rPr lang="ru-RU" sz="2800" dirty="0" smtClean="0">
                <a:latin typeface="Times New Roman"/>
                <a:cs typeface="Times New Roman"/>
              </a:rPr>
              <a:t>края); </a:t>
            </a:r>
            <a:r>
              <a:rPr lang="ru-RU" sz="2800" dirty="0">
                <a:latin typeface="Times New Roman"/>
                <a:cs typeface="Times New Roman"/>
              </a:rPr>
              <a:t>труд людей, традиции, общественные события </a:t>
            </a:r>
            <a:r>
              <a:rPr lang="ru-RU" sz="2800" dirty="0" smtClean="0">
                <a:latin typeface="Times New Roman"/>
                <a:cs typeface="Times New Roman"/>
              </a:rPr>
              <a:t>и т.д</a:t>
            </a:r>
            <a:r>
              <a:rPr lang="ru-RU" sz="2800" dirty="0">
                <a:latin typeface="Times New Roman"/>
                <a:cs typeface="Times New Roman"/>
              </a:rPr>
              <a:t>. причём эпизоды, к которым </a:t>
            </a:r>
            <a:r>
              <a:rPr lang="ru-RU" sz="2800" dirty="0" smtClean="0">
                <a:latin typeface="Times New Roman"/>
                <a:cs typeface="Times New Roman"/>
              </a:rPr>
              <a:t>привлекается</a:t>
            </a:r>
            <a:r>
              <a:rPr lang="ru-RU" sz="2800" dirty="0">
                <a:latin typeface="Times New Roman"/>
                <a:cs typeface="Times New Roman"/>
              </a:rPr>
              <a:t> внимание детей, должны быть яркими, образными, конкретными, вызывающими интерес.</a:t>
            </a:r>
          </a:p>
        </p:txBody>
      </p:sp>
    </p:spTree>
    <p:extLst>
      <p:ext uri="{BB962C8B-B14F-4D97-AF65-F5344CB8AC3E}">
        <p14:creationId xmlns:p14="http://schemas.microsoft.com/office/powerpoint/2010/main" val="2991321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C8DD82D3-D002-45B0-B16A-82B3DA4EFD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F8963E0A-C167-56F7-2B8F-190DE94D2555}"/>
              </a:ext>
            </a:extLst>
          </p:cNvPr>
          <p:cNvSpPr>
            <a:spLocks noGrp="1"/>
          </p:cNvSpPr>
          <p:nvPr>
            <p:ph type="title"/>
          </p:nvPr>
        </p:nvSpPr>
        <p:spPr>
          <a:xfrm>
            <a:off x="643467" y="632582"/>
            <a:ext cx="5921921" cy="5126203"/>
          </a:xfrm>
        </p:spPr>
        <p:txBody>
          <a:bodyPr anchor="ctr">
            <a:normAutofit/>
          </a:bodyPr>
          <a:lstStyle/>
          <a:p>
            <a:pPr algn="r"/>
            <a:r>
              <a:rPr lang="ru-RU" sz="6200"/>
              <a:t>Рекомендация</a:t>
            </a:r>
          </a:p>
        </p:txBody>
      </p:sp>
      <p:cxnSp>
        <p:nvCxnSpPr>
          <p:cNvPr id="10" name="Straight Connector 9">
            <a:extLst>
              <a:ext uri="{FF2B5EF4-FFF2-40B4-BE49-F238E27FC236}">
                <a16:creationId xmlns:a16="http://schemas.microsoft.com/office/drawing/2014/main" xmlns="" id="{9F09C252-16FE-4557-AD6D-BB5CA773496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7050021" y="1595483"/>
            <a:ext cx="0" cy="3200400"/>
          </a:xfrm>
          <a:prstGeom prst="line">
            <a:avLst/>
          </a:prstGeom>
          <a:ln w="19050">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a16="http://schemas.microsoft.com/office/drawing/2014/main" xmlns="" id="{1ABC7BE7-0009-3CA8-EB5E-0FE3676A5854}"/>
              </a:ext>
            </a:extLst>
          </p:cNvPr>
          <p:cNvSpPr>
            <a:spLocks noGrp="1"/>
          </p:cNvSpPr>
          <p:nvPr>
            <p:ph idx="1"/>
          </p:nvPr>
        </p:nvSpPr>
        <p:spPr>
          <a:xfrm>
            <a:off x="7534654" y="621697"/>
            <a:ext cx="3621025" cy="5147973"/>
          </a:xfrm>
        </p:spPr>
        <p:txBody>
          <a:bodyPr vert="horz" lIns="0" tIns="45720" rIns="0" bIns="45720" rtlCol="0" anchor="ctr">
            <a:normAutofit/>
          </a:bodyPr>
          <a:lstStyle/>
          <a:p>
            <a:pPr>
              <a:buFont typeface="Wingdings" panose="020F0502020204030204" pitchFamily="34" charset="0"/>
              <a:buChar char="q"/>
            </a:pPr>
            <a:r>
              <a:rPr lang="ru-RU" dirty="0"/>
              <a:t>Показывать и рассказывать, детям о старинных традициях, вещах </a:t>
            </a:r>
          </a:p>
          <a:p>
            <a:pPr>
              <a:buFont typeface="Wingdings" panose="020F0502020204030204" pitchFamily="34" charset="0"/>
              <a:buChar char="q"/>
            </a:pPr>
            <a:r>
              <a:rPr lang="ru-RU" dirty="0"/>
              <a:t>Рассказывать о праздниках, нашей Родины </a:t>
            </a:r>
          </a:p>
          <a:p>
            <a:pPr>
              <a:buFont typeface="Wingdings" panose="020F0502020204030204" pitchFamily="34" charset="0"/>
              <a:buChar char="q"/>
            </a:pPr>
            <a:r>
              <a:rPr lang="ru-RU" smtClean="0"/>
              <a:t>Рассказывать,демонстрировать,проигрывать </a:t>
            </a:r>
            <a:r>
              <a:rPr lang="ru-RU" dirty="0" smtClean="0"/>
              <a:t>русские </a:t>
            </a:r>
            <a:r>
              <a:rPr lang="ru-RU" dirty="0"/>
              <a:t>народные сказки </a:t>
            </a:r>
          </a:p>
          <a:p>
            <a:pPr>
              <a:buFont typeface="Wingdings" panose="020F0502020204030204" pitchFamily="34" charset="0"/>
              <a:buChar char="q"/>
            </a:pPr>
            <a:r>
              <a:rPr lang="ru-RU" dirty="0"/>
              <a:t>Разговаривать с детьми, о патриотизме ( приводить примеры)</a:t>
            </a:r>
          </a:p>
          <a:p>
            <a:pPr>
              <a:buFont typeface="Wingdings" panose="020F0502020204030204" pitchFamily="34" charset="0"/>
              <a:buChar char="q"/>
            </a:pPr>
            <a:endParaRPr lang="ru-RU" dirty="0"/>
          </a:p>
        </p:txBody>
      </p:sp>
      <p:sp>
        <p:nvSpPr>
          <p:cNvPr id="12" name="Rectangle 11">
            <a:extLst>
              <a:ext uri="{FF2B5EF4-FFF2-40B4-BE49-F238E27FC236}">
                <a16:creationId xmlns:a16="http://schemas.microsoft.com/office/drawing/2014/main" xmlns="" id="{01E907E6-DC1F-49A9-A946-CEB2CB330F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61916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3558DB37-9FEE-48A2-8578-ED04015739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5F7FCCA6-00E2-4F74-A105-0D769872F2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a:extLst>
              <a:ext uri="{FF2B5EF4-FFF2-40B4-BE49-F238E27FC236}">
                <a16:creationId xmlns:a16="http://schemas.microsoft.com/office/drawing/2014/main" xmlns="" id="{D5EDE3C3-EC0C-C2DA-C566-E3ABA24E6611}"/>
              </a:ext>
            </a:extLst>
          </p:cNvPr>
          <p:cNvSpPr>
            <a:spLocks noGrp="1"/>
          </p:cNvSpPr>
          <p:nvPr>
            <p:ph type="title"/>
          </p:nvPr>
        </p:nvSpPr>
        <p:spPr>
          <a:xfrm>
            <a:off x="1066800" y="5208104"/>
            <a:ext cx="10058400" cy="1073547"/>
          </a:xfrm>
        </p:spPr>
        <p:txBody>
          <a:bodyPr anchor="ctr">
            <a:normAutofit/>
          </a:bodyPr>
          <a:lstStyle/>
          <a:p>
            <a:pPr algn="ctr"/>
            <a:r>
              <a:rPr lang="ru-RU">
                <a:solidFill>
                  <a:srgbClr val="FFFFFF"/>
                </a:solidFill>
              </a:rPr>
              <a:t>Итог</a:t>
            </a:r>
          </a:p>
        </p:txBody>
      </p:sp>
      <p:sp>
        <p:nvSpPr>
          <p:cNvPr id="3" name="Объект 2">
            <a:extLst>
              <a:ext uri="{FF2B5EF4-FFF2-40B4-BE49-F238E27FC236}">
                <a16:creationId xmlns:a16="http://schemas.microsoft.com/office/drawing/2014/main" xmlns="" id="{53ABE221-7868-2AA8-CB5D-68E6045F3694}"/>
              </a:ext>
            </a:extLst>
          </p:cNvPr>
          <p:cNvSpPr>
            <a:spLocks noGrp="1"/>
          </p:cNvSpPr>
          <p:nvPr>
            <p:ph idx="1"/>
          </p:nvPr>
        </p:nvSpPr>
        <p:spPr>
          <a:xfrm>
            <a:off x="1097280" y="1086678"/>
            <a:ext cx="10027920" cy="3471467"/>
          </a:xfrm>
        </p:spPr>
        <p:txBody>
          <a:bodyPr vert="horz" lIns="0" tIns="45720" rIns="0" bIns="45720" rtlCol="0" anchor="t">
            <a:noAutofit/>
          </a:bodyPr>
          <a:lstStyle/>
          <a:p>
            <a:r>
              <a:rPr lang="ru-RU" sz="2800" dirty="0">
                <a:latin typeface="Times New Roman"/>
                <a:cs typeface="Times New Roman"/>
              </a:rPr>
              <a:t>Продолжить работу по нравственному воспитанию дошкольников, используя новые технологии обучения и воспитания, совершенствуя формы, методы и приемы работы по данному направлению. Продолжать в уголках для родителей(в общих группах социальных сетях) помещать соответствующие консультации, памятки, советы по нравственно-патриотическому воспитанию детей.  Систематически пополнять уголки по нравственно-патриотическому воспитанию.</a:t>
            </a:r>
          </a:p>
        </p:txBody>
      </p:sp>
    </p:spTree>
    <p:extLst>
      <p:ext uri="{BB962C8B-B14F-4D97-AF65-F5344CB8AC3E}">
        <p14:creationId xmlns:p14="http://schemas.microsoft.com/office/powerpoint/2010/main" val="2222527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xmlns="" id="{3741B58E-3B65-4A01-A276-975AB2CF8A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xmlns="" id="{7AAC67C3-831B-4AB1-A259-DFB839CAFAF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6" y="0"/>
            <a:ext cx="4648593"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a:extLst>
              <a:ext uri="{FF2B5EF4-FFF2-40B4-BE49-F238E27FC236}">
                <a16:creationId xmlns:a16="http://schemas.microsoft.com/office/drawing/2014/main" xmlns="" id="{53FF2497-E729-8AE2-34BD-A36D8805E116}"/>
              </a:ext>
            </a:extLst>
          </p:cNvPr>
          <p:cNvSpPr>
            <a:spLocks noGrp="1"/>
          </p:cNvSpPr>
          <p:nvPr>
            <p:ph type="title"/>
          </p:nvPr>
        </p:nvSpPr>
        <p:spPr>
          <a:xfrm>
            <a:off x="492369" y="605896"/>
            <a:ext cx="3642309" cy="5646208"/>
          </a:xfrm>
        </p:spPr>
        <p:txBody>
          <a:bodyPr anchor="ctr">
            <a:normAutofit/>
          </a:bodyPr>
          <a:lstStyle/>
          <a:p>
            <a:r>
              <a:rPr lang="ru-RU" sz="4400">
                <a:solidFill>
                  <a:srgbClr val="FFFFFF"/>
                </a:solidFill>
                <a:latin typeface="Times New Roman"/>
                <a:cs typeface="Times New Roman"/>
              </a:rPr>
              <a:t>Актуальность</a:t>
            </a:r>
            <a:endParaRPr lang="ru-RU" sz="4400">
              <a:solidFill>
                <a:srgbClr val="FFFFFF"/>
              </a:solidFill>
            </a:endParaRPr>
          </a:p>
          <a:p>
            <a:endParaRPr lang="ru-RU" sz="4400">
              <a:solidFill>
                <a:srgbClr val="FFFFFF"/>
              </a:solidFill>
            </a:endParaRPr>
          </a:p>
        </p:txBody>
      </p:sp>
      <p:sp>
        <p:nvSpPr>
          <p:cNvPr id="3" name="Объект 2">
            <a:extLst>
              <a:ext uri="{FF2B5EF4-FFF2-40B4-BE49-F238E27FC236}">
                <a16:creationId xmlns:a16="http://schemas.microsoft.com/office/drawing/2014/main" xmlns="" id="{D274949E-0531-B73F-2FFB-125F8093041C}"/>
              </a:ext>
            </a:extLst>
          </p:cNvPr>
          <p:cNvSpPr>
            <a:spLocks noGrp="1"/>
          </p:cNvSpPr>
          <p:nvPr>
            <p:ph idx="1"/>
          </p:nvPr>
        </p:nvSpPr>
        <p:spPr>
          <a:xfrm>
            <a:off x="5231958" y="605896"/>
            <a:ext cx="5923721" cy="5646208"/>
          </a:xfrm>
        </p:spPr>
        <p:txBody>
          <a:bodyPr vert="horz" lIns="0" tIns="45720" rIns="0" bIns="45720" rtlCol="0" anchor="ctr">
            <a:normAutofit/>
          </a:bodyPr>
          <a:lstStyle/>
          <a:p>
            <a:pPr>
              <a:lnSpc>
                <a:spcPct val="100000"/>
              </a:lnSpc>
            </a:pPr>
            <a:r>
              <a:rPr lang="ru-RU" sz="2400" b="1">
                <a:latin typeface="Times New Roman"/>
                <a:cs typeface="Times New Roman"/>
              </a:rPr>
              <a:t>Проблема патриотического воспитания подрастающего поколения сегодня одна из наиболее актуальных. Патриотическое воспитание дошкольников – это не только воспитание любви к родному дому, детскому саду, городу, родной природе, культурному достоянию своего народа, своей нации, толерантного отношения к представителям других национальностей. Но и воспитание уважительного отношения к труженику и результатам его труда, родной земле, защитникам Отечества, государственной символике, традициям государства и общенародным праздникам.</a:t>
            </a:r>
            <a:endParaRPr lang="ru-RU" sz="2400"/>
          </a:p>
          <a:p>
            <a:pPr>
              <a:lnSpc>
                <a:spcPct val="100000"/>
              </a:lnSpc>
            </a:pPr>
            <a:endParaRPr lang="ru-RU" sz="2400"/>
          </a:p>
        </p:txBody>
      </p:sp>
    </p:spTree>
    <p:extLst>
      <p:ext uri="{BB962C8B-B14F-4D97-AF65-F5344CB8AC3E}">
        <p14:creationId xmlns:p14="http://schemas.microsoft.com/office/powerpoint/2010/main" val="1503086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xmlns="" id="{DFEBD0D2-AA2A-4936-A509-D629383EFF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7468A412-D7BE-BEFA-7BBA-15BD898C1D0A}"/>
              </a:ext>
            </a:extLst>
          </p:cNvPr>
          <p:cNvSpPr>
            <a:spLocks noGrp="1"/>
          </p:cNvSpPr>
          <p:nvPr>
            <p:ph type="title"/>
          </p:nvPr>
        </p:nvSpPr>
        <p:spPr>
          <a:xfrm>
            <a:off x="8177212" y="634946"/>
            <a:ext cx="3372529" cy="5055904"/>
          </a:xfrm>
        </p:spPr>
        <p:txBody>
          <a:bodyPr anchor="ctr">
            <a:normAutofit/>
          </a:bodyPr>
          <a:lstStyle/>
          <a:p>
            <a:r>
              <a:rPr lang="ru-RU" b="1" i="1">
                <a:latin typeface="Times New Roman"/>
                <a:cs typeface="Times New Roman"/>
              </a:rPr>
              <a:t>ЗАДАЧИ:</a:t>
            </a:r>
            <a:endParaRPr lang="ru-RU"/>
          </a:p>
          <a:p>
            <a:endParaRPr lang="ru-RU"/>
          </a:p>
        </p:txBody>
      </p:sp>
      <p:cxnSp>
        <p:nvCxnSpPr>
          <p:cNvPr id="20" name="Straight Connector 19">
            <a:extLst>
              <a:ext uri="{FF2B5EF4-FFF2-40B4-BE49-F238E27FC236}">
                <a16:creationId xmlns:a16="http://schemas.microsoft.com/office/drawing/2014/main" xmlns="" id="{2752F38C-F560-47AA-90AD-209F39C0415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7856978" y="1791298"/>
            <a:ext cx="0" cy="27432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xmlns="" id="{86506110-E6E1-4309-83FA-C6B068FA34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4" name="Объект 2">
            <a:extLst>
              <a:ext uri="{FF2B5EF4-FFF2-40B4-BE49-F238E27FC236}">
                <a16:creationId xmlns:a16="http://schemas.microsoft.com/office/drawing/2014/main" xmlns="" id="{5BB2C790-0E59-6ABF-4EF5-C6FEDBFACCD7}"/>
              </a:ext>
            </a:extLst>
          </p:cNvPr>
          <p:cNvGraphicFramePr>
            <a:graphicFrameLocks noGrp="1"/>
          </p:cNvGraphicFramePr>
          <p:nvPr>
            <p:ph idx="1"/>
            <p:extLst>
              <p:ext uri="{D42A27DB-BD31-4B8C-83A1-F6EECF244321}">
                <p14:modId xmlns:p14="http://schemas.microsoft.com/office/powerpoint/2010/main" val="2560124800"/>
              </p:ext>
            </p:extLst>
          </p:nvPr>
        </p:nvGraphicFramePr>
        <p:xfrm>
          <a:off x="633413" y="639763"/>
          <a:ext cx="6910387" cy="5051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222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xmlns="" id="{3741B58E-3B65-4A01-A276-975AB2CF8A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7AAC67C3-831B-4AB1-A259-DFB839CAFAF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6" y="0"/>
            <a:ext cx="4648593"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Объект 2">
            <a:extLst>
              <a:ext uri="{FF2B5EF4-FFF2-40B4-BE49-F238E27FC236}">
                <a16:creationId xmlns:a16="http://schemas.microsoft.com/office/drawing/2014/main" xmlns="" id="{0B0BA8B3-F107-7EC0-5B41-0F15B4D1DC08}"/>
              </a:ext>
            </a:extLst>
          </p:cNvPr>
          <p:cNvSpPr>
            <a:spLocks noGrp="1"/>
          </p:cNvSpPr>
          <p:nvPr>
            <p:ph idx="1"/>
          </p:nvPr>
        </p:nvSpPr>
        <p:spPr>
          <a:xfrm>
            <a:off x="4656864" y="2048"/>
            <a:ext cx="7533985" cy="6853905"/>
          </a:xfrm>
        </p:spPr>
        <p:txBody>
          <a:bodyPr vert="horz" lIns="0" tIns="45720" rIns="0" bIns="45720" rtlCol="0" anchor="ctr">
            <a:noAutofit/>
          </a:bodyPr>
          <a:lstStyle/>
          <a:p>
            <a:pPr>
              <a:lnSpc>
                <a:spcPct val="100000"/>
              </a:lnSpc>
            </a:pPr>
            <a:r>
              <a:rPr lang="ru-RU" sz="1600" b="1" dirty="0">
                <a:latin typeface="Times New Roman"/>
                <a:cs typeface="Times New Roman"/>
              </a:rPr>
              <a:t>Примеры патриотизма в современном мире</a:t>
            </a:r>
            <a:endParaRPr lang="ru-RU" sz="1600"/>
          </a:p>
          <a:p>
            <a:pPr>
              <a:lnSpc>
                <a:spcPct val="100000"/>
              </a:lnSpc>
            </a:pPr>
            <a:r>
              <a:rPr lang="ru-RU" sz="1600" dirty="0">
                <a:latin typeface="Times New Roman"/>
                <a:cs typeface="Times New Roman"/>
              </a:rPr>
              <a:t>Патриотизм обычно ассоциируется с героическими поступками, направленными на защиту родины. Поэтому в России большинство людей в ответ на просьбу объяснить, что такое патриотизм, вспоминает Великую отечественную войну. В других странах также обычно вспоминают войны, сыгравшие значительную роль в их истории. В современном мире военная служба также является одной из форм проявления патриотизма. Если человек решает стать профессиональным военным, им обычно движет государственный патриотизм.</a:t>
            </a:r>
            <a:endParaRPr lang="ru-RU" sz="1600"/>
          </a:p>
          <a:p>
            <a:pPr>
              <a:lnSpc>
                <a:spcPct val="100000"/>
              </a:lnSpc>
            </a:pPr>
            <a:r>
              <a:rPr lang="ru-RU" sz="1600" b="1" dirty="0">
                <a:latin typeface="Times New Roman"/>
                <a:cs typeface="Times New Roman"/>
              </a:rPr>
              <a:t>Воспитание патриотизма в современном мире</a:t>
            </a:r>
            <a:endParaRPr lang="ru-RU" sz="1600"/>
          </a:p>
          <a:p>
            <a:pPr>
              <a:lnSpc>
                <a:spcPct val="100000"/>
              </a:lnSpc>
            </a:pPr>
            <a:r>
              <a:rPr lang="ru-RU" sz="1600" dirty="0">
                <a:latin typeface="Times New Roman"/>
                <a:cs typeface="Times New Roman"/>
              </a:rPr>
              <a:t>Во всех странах в той или иной форме существует патриотическое воспитание, являющееся частью общего воспитательного процесса. Его суть состоит в том, чтобы объяснить подрастающему поколению, что такое патриотизм, сформировав у него патриотическое сознание, преданность родине и готовность при необходимости выполнить свой гражданский долг. Как правило, патриотическое воспитание проводится на государственном и на региональном уровне. То есть, детей учат любить не только страну, но и родной край.</a:t>
            </a:r>
            <a:endParaRPr lang="ru-RU" sz="1600"/>
          </a:p>
          <a:p>
            <a:pPr>
              <a:lnSpc>
                <a:spcPct val="100000"/>
              </a:lnSpc>
            </a:pPr>
            <a:r>
              <a:rPr lang="ru-RU" sz="1600" dirty="0">
                <a:latin typeface="Times New Roman"/>
                <a:cs typeface="Times New Roman"/>
              </a:rPr>
              <a:t>Патриотическое воспитание представляет собой комплексный процесс. Оно подразумевает гармоничное воспитание личности, формирование чувства ответственности за страну и сограждан. Как правило, в этот процесс включено изучение родной литературы, культуры и истории, а также географии своей страны и её достопримечательностей. Благодаря этому во взрослом возрасте человек всегда будет помнить, в какой стране вырос, и будет ощущать свою принадлежность к ней.</a:t>
            </a:r>
            <a:endParaRPr lang="ru-RU" sz="1600"/>
          </a:p>
          <a:p>
            <a:pPr>
              <a:lnSpc>
                <a:spcPct val="100000"/>
              </a:lnSpc>
            </a:pPr>
            <a:endParaRPr lang="ru-RU" sz="1400" dirty="0"/>
          </a:p>
        </p:txBody>
      </p:sp>
    </p:spTree>
    <p:extLst>
      <p:ext uri="{BB962C8B-B14F-4D97-AF65-F5344CB8AC3E}">
        <p14:creationId xmlns:p14="http://schemas.microsoft.com/office/powerpoint/2010/main" val="373068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xmlns="" id="{DFEBD0D2-AA2A-4936-A509-D629383EFF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xmlns="" id="{2752F38C-F560-47AA-90AD-209F39C0415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7856978" y="1791298"/>
            <a:ext cx="0" cy="27432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xmlns="" id="{86506110-E6E1-4309-83FA-C6B068FA34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7" name="Объект 2">
            <a:extLst>
              <a:ext uri="{FF2B5EF4-FFF2-40B4-BE49-F238E27FC236}">
                <a16:creationId xmlns:a16="http://schemas.microsoft.com/office/drawing/2014/main" xmlns="" id="{8DABBEC2-9A99-4D37-4569-9D15253B53CD}"/>
              </a:ext>
            </a:extLst>
          </p:cNvPr>
          <p:cNvGraphicFramePr>
            <a:graphicFrameLocks noGrp="1"/>
          </p:cNvGraphicFramePr>
          <p:nvPr>
            <p:ph idx="1"/>
            <p:extLst>
              <p:ext uri="{D42A27DB-BD31-4B8C-83A1-F6EECF244321}">
                <p14:modId xmlns:p14="http://schemas.microsoft.com/office/powerpoint/2010/main" val="1953766909"/>
              </p:ext>
            </p:extLst>
          </p:nvPr>
        </p:nvGraphicFramePr>
        <p:xfrm>
          <a:off x="402092" y="227"/>
          <a:ext cx="9114743" cy="5690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7105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900" decel="100000" fill="hold"/>
                                        <p:tgtEl>
                                          <p:spTgt spid="1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xmlns="" id="{A8E9C91B-7EAD-4562-AB0E-DFB9663AECE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7" name="Rectangle 16">
            <a:extLst>
              <a:ext uri="{FF2B5EF4-FFF2-40B4-BE49-F238E27FC236}">
                <a16:creationId xmlns:a16="http://schemas.microsoft.com/office/drawing/2014/main" xmlns="" id="{652BD35A-BC99-4831-A358-06E2CEB966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xmlns="" id="{B76E24C1-2968-40DC-A36E-F6B85F0F075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22732" y="521208"/>
            <a:ext cx="11146536" cy="5815584"/>
          </a:xfrm>
          <a:prstGeom prst="rect">
            <a:avLst/>
          </a:prstGeom>
          <a:solidFill>
            <a:srgbClr val="FFFFFF"/>
          </a:solidFill>
          <a:ln w="69850">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Объект 3" descr="Изображение выглядит как круг, Шрифт, снимок экрана, текст&#10;&#10;Автоматически созданное описание">
            <a:extLst>
              <a:ext uri="{FF2B5EF4-FFF2-40B4-BE49-F238E27FC236}">
                <a16:creationId xmlns:a16="http://schemas.microsoft.com/office/drawing/2014/main" xmlns="" id="{8106DE40-0036-83D1-D9A2-CC8F9F3519B7}"/>
              </a:ext>
            </a:extLst>
          </p:cNvPr>
          <p:cNvPicPr>
            <a:picLocks noChangeAspect="1"/>
          </p:cNvPicPr>
          <p:nvPr/>
        </p:nvPicPr>
        <p:blipFill>
          <a:blip r:embed="rId2"/>
          <a:stretch>
            <a:fillRect/>
          </a:stretch>
        </p:blipFill>
        <p:spPr>
          <a:xfrm>
            <a:off x="923860" y="2727050"/>
            <a:ext cx="2751916" cy="1644334"/>
          </a:xfrm>
          <a:prstGeom prst="rect">
            <a:avLst/>
          </a:prstGeom>
        </p:spPr>
      </p:pic>
      <p:pic>
        <p:nvPicPr>
          <p:cNvPr id="5" name="Рисунок 4" descr="Изображение выглядит как текст, Шрифт, круг, снимок экрана&#10;&#10;Автоматически созданное описание">
            <a:extLst>
              <a:ext uri="{FF2B5EF4-FFF2-40B4-BE49-F238E27FC236}">
                <a16:creationId xmlns:a16="http://schemas.microsoft.com/office/drawing/2014/main" xmlns="" id="{CDDC4F33-A98C-29CF-6B96-D50FABF94850}"/>
              </a:ext>
            </a:extLst>
          </p:cNvPr>
          <p:cNvPicPr>
            <a:picLocks noChangeAspect="1"/>
          </p:cNvPicPr>
          <p:nvPr/>
        </p:nvPicPr>
        <p:blipFill>
          <a:blip r:embed="rId3"/>
          <a:stretch>
            <a:fillRect/>
          </a:stretch>
        </p:blipFill>
        <p:spPr>
          <a:xfrm>
            <a:off x="8546523" y="1016976"/>
            <a:ext cx="2222400" cy="1960376"/>
          </a:xfrm>
          <a:prstGeom prst="rect">
            <a:avLst/>
          </a:prstGeom>
        </p:spPr>
      </p:pic>
      <p:pic>
        <p:nvPicPr>
          <p:cNvPr id="6" name="Рисунок 5" descr="Изображение выглядит как текст, Шрифт, круг, снимок экрана&#10;&#10;Автоматически созданное описание">
            <a:extLst>
              <a:ext uri="{FF2B5EF4-FFF2-40B4-BE49-F238E27FC236}">
                <a16:creationId xmlns:a16="http://schemas.microsoft.com/office/drawing/2014/main" xmlns="" id="{A564D7D7-B474-52A8-C38C-C7BE18E84E26}"/>
              </a:ext>
            </a:extLst>
          </p:cNvPr>
          <p:cNvPicPr>
            <a:picLocks noChangeAspect="1"/>
          </p:cNvPicPr>
          <p:nvPr/>
        </p:nvPicPr>
        <p:blipFill>
          <a:blip r:embed="rId4"/>
          <a:stretch>
            <a:fillRect/>
          </a:stretch>
        </p:blipFill>
        <p:spPr>
          <a:xfrm>
            <a:off x="4758552" y="4816679"/>
            <a:ext cx="2453721" cy="1337012"/>
          </a:xfrm>
          <a:prstGeom prst="rect">
            <a:avLst/>
          </a:prstGeom>
        </p:spPr>
      </p:pic>
      <p:pic>
        <p:nvPicPr>
          <p:cNvPr id="7" name="Рисунок 6" descr="Изображение выглядит как текст, Шрифт, круг, снимок экрана&#10;&#10;Автоматически созданное описание">
            <a:extLst>
              <a:ext uri="{FF2B5EF4-FFF2-40B4-BE49-F238E27FC236}">
                <a16:creationId xmlns:a16="http://schemas.microsoft.com/office/drawing/2014/main" xmlns="" id="{3EBD7D8C-67D7-B8B7-51B0-7F041781CE50}"/>
              </a:ext>
            </a:extLst>
          </p:cNvPr>
          <p:cNvPicPr>
            <a:picLocks noChangeAspect="1"/>
          </p:cNvPicPr>
          <p:nvPr/>
        </p:nvPicPr>
        <p:blipFill>
          <a:blip r:embed="rId5"/>
          <a:stretch>
            <a:fillRect/>
          </a:stretch>
        </p:blipFill>
        <p:spPr>
          <a:xfrm>
            <a:off x="4684315" y="1108459"/>
            <a:ext cx="2453721" cy="1070844"/>
          </a:xfrm>
          <a:prstGeom prst="rect">
            <a:avLst/>
          </a:prstGeom>
        </p:spPr>
      </p:pic>
      <p:pic>
        <p:nvPicPr>
          <p:cNvPr id="8" name="Рисунок 7" descr="Изображение выглядит как круг, Шрифт, текст, снимок экрана&#10;&#10;Автоматически созданное описание">
            <a:extLst>
              <a:ext uri="{FF2B5EF4-FFF2-40B4-BE49-F238E27FC236}">
                <a16:creationId xmlns:a16="http://schemas.microsoft.com/office/drawing/2014/main" xmlns="" id="{95AC1C07-5468-A0D4-ED20-D9D704272AA5}"/>
              </a:ext>
            </a:extLst>
          </p:cNvPr>
          <p:cNvPicPr>
            <a:picLocks noChangeAspect="1"/>
          </p:cNvPicPr>
          <p:nvPr/>
        </p:nvPicPr>
        <p:blipFill>
          <a:blip r:embed="rId6"/>
          <a:stretch>
            <a:fillRect/>
          </a:stretch>
        </p:blipFill>
        <p:spPr>
          <a:xfrm>
            <a:off x="1074079" y="1014790"/>
            <a:ext cx="2453721" cy="1412504"/>
          </a:xfrm>
          <a:prstGeom prst="rect">
            <a:avLst/>
          </a:prstGeom>
        </p:spPr>
      </p:pic>
      <p:pic>
        <p:nvPicPr>
          <p:cNvPr id="9" name="Рисунок 8" descr="Изображение выглядит как текст, Шрифт, круг, снимок экрана&#10;&#10;Автоматически созданное описание">
            <a:extLst>
              <a:ext uri="{FF2B5EF4-FFF2-40B4-BE49-F238E27FC236}">
                <a16:creationId xmlns:a16="http://schemas.microsoft.com/office/drawing/2014/main" xmlns="" id="{6C7745A9-BC8F-5D6E-6B6A-08A8073790A6}"/>
              </a:ext>
            </a:extLst>
          </p:cNvPr>
          <p:cNvPicPr>
            <a:picLocks noChangeAspect="1"/>
          </p:cNvPicPr>
          <p:nvPr/>
        </p:nvPicPr>
        <p:blipFill>
          <a:blip r:embed="rId7"/>
          <a:stretch>
            <a:fillRect/>
          </a:stretch>
        </p:blipFill>
        <p:spPr>
          <a:xfrm>
            <a:off x="8914082" y="4229702"/>
            <a:ext cx="2257764" cy="1790332"/>
          </a:xfrm>
          <a:prstGeom prst="rect">
            <a:avLst/>
          </a:prstGeom>
        </p:spPr>
      </p:pic>
      <p:pic>
        <p:nvPicPr>
          <p:cNvPr id="10" name="Рисунок 9" descr="Изображение выглядит как круг, Шрифт, снимок экрана, текст&#10;&#10;Автоматически созданное описание">
            <a:extLst>
              <a:ext uri="{FF2B5EF4-FFF2-40B4-BE49-F238E27FC236}">
                <a16:creationId xmlns:a16="http://schemas.microsoft.com/office/drawing/2014/main" xmlns="" id="{9F5DB657-1EB7-CA02-5F78-E9B836E8803F}"/>
              </a:ext>
            </a:extLst>
          </p:cNvPr>
          <p:cNvPicPr>
            <a:picLocks noChangeAspect="1"/>
          </p:cNvPicPr>
          <p:nvPr/>
        </p:nvPicPr>
        <p:blipFill>
          <a:blip r:embed="rId8"/>
          <a:stretch>
            <a:fillRect/>
          </a:stretch>
        </p:blipFill>
        <p:spPr>
          <a:xfrm>
            <a:off x="1276554" y="4740435"/>
            <a:ext cx="2317403" cy="1490976"/>
          </a:xfrm>
          <a:prstGeom prst="rect">
            <a:avLst/>
          </a:prstGeom>
        </p:spPr>
      </p:pic>
      <p:sp>
        <p:nvSpPr>
          <p:cNvPr id="22" name="Овал 21">
            <a:extLst>
              <a:ext uri="{FF2B5EF4-FFF2-40B4-BE49-F238E27FC236}">
                <a16:creationId xmlns:a16="http://schemas.microsoft.com/office/drawing/2014/main" xmlns="" id="{0020384A-5F3F-CFBC-F7D4-A7F25B730671}"/>
              </a:ext>
            </a:extLst>
          </p:cNvPr>
          <p:cNvSpPr/>
          <p:nvPr/>
        </p:nvSpPr>
        <p:spPr>
          <a:xfrm>
            <a:off x="4944835" y="2495248"/>
            <a:ext cx="2309876" cy="1853393"/>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sz="2000" b="1" dirty="0">
                <a:solidFill>
                  <a:schemeClr val="tx1"/>
                </a:solidFill>
              </a:rPr>
              <a:t>Работа с детьми </a:t>
            </a:r>
          </a:p>
        </p:txBody>
      </p:sp>
    </p:spTree>
    <p:extLst>
      <p:ext uri="{BB962C8B-B14F-4D97-AF65-F5344CB8AC3E}">
        <p14:creationId xmlns:p14="http://schemas.microsoft.com/office/powerpoint/2010/main" val="4063424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900" decel="100000" fill="hold"/>
                                        <p:tgtEl>
                                          <p:spTgt spid="1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sp>
        <p:nvSpPr>
          <p:cNvPr id="19" name="Rectangle 13">
            <a:extLst>
              <a:ext uri="{FF2B5EF4-FFF2-40B4-BE49-F238E27FC236}">
                <a16:creationId xmlns:a16="http://schemas.microsoft.com/office/drawing/2014/main" xmlns="" id="{A8E9C91B-7EAD-4562-AB0E-DFB9663AECE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0" name="Rectangle 15">
            <a:extLst>
              <a:ext uri="{FF2B5EF4-FFF2-40B4-BE49-F238E27FC236}">
                <a16:creationId xmlns:a16="http://schemas.microsoft.com/office/drawing/2014/main" xmlns="" id="{2C7211D9-E545-4D00-9874-641EC7C7BD8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5DBBC34A-8C43-4368-951E-A04EB7C00E3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7012" y="480060"/>
            <a:ext cx="11237976" cy="5897880"/>
          </a:xfrm>
          <a:prstGeom prst="rect">
            <a:avLst/>
          </a:prstGeom>
          <a:solidFill>
            <a:schemeClr val="bg1"/>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Объект 3" descr="Изображение выглядит как круг, Шрифт, снимок экрана, текст&#10;&#10;Автоматически созданное описание">
            <a:extLst>
              <a:ext uri="{FF2B5EF4-FFF2-40B4-BE49-F238E27FC236}">
                <a16:creationId xmlns:a16="http://schemas.microsoft.com/office/drawing/2014/main" xmlns="" id="{85B7B893-383B-9A6E-39C7-A5476F8C994A}"/>
              </a:ext>
            </a:extLst>
          </p:cNvPr>
          <p:cNvPicPr>
            <a:picLocks noChangeAspect="1"/>
          </p:cNvPicPr>
          <p:nvPr/>
        </p:nvPicPr>
        <p:blipFill>
          <a:blip r:embed="rId2"/>
          <a:stretch>
            <a:fillRect/>
          </a:stretch>
        </p:blipFill>
        <p:spPr>
          <a:xfrm>
            <a:off x="1008441" y="729963"/>
            <a:ext cx="2641957" cy="1814417"/>
          </a:xfrm>
          <a:prstGeom prst="rect">
            <a:avLst/>
          </a:prstGeom>
        </p:spPr>
      </p:pic>
      <p:pic>
        <p:nvPicPr>
          <p:cNvPr id="5" name="Рисунок 4" descr="Изображение выглядит как текст, Шрифт, круг, снимок экрана&#10;&#10;Автоматически созданное описание">
            <a:extLst>
              <a:ext uri="{FF2B5EF4-FFF2-40B4-BE49-F238E27FC236}">
                <a16:creationId xmlns:a16="http://schemas.microsoft.com/office/drawing/2014/main" xmlns="" id="{376BF355-5582-6020-3789-9AB224EA5E7B}"/>
              </a:ext>
            </a:extLst>
          </p:cNvPr>
          <p:cNvPicPr>
            <a:picLocks noChangeAspect="1"/>
          </p:cNvPicPr>
          <p:nvPr/>
        </p:nvPicPr>
        <p:blipFill>
          <a:blip r:embed="rId3"/>
          <a:stretch>
            <a:fillRect/>
          </a:stretch>
        </p:blipFill>
        <p:spPr>
          <a:xfrm>
            <a:off x="980989" y="4574160"/>
            <a:ext cx="2707524" cy="1441359"/>
          </a:xfrm>
          <a:prstGeom prst="rect">
            <a:avLst/>
          </a:prstGeom>
        </p:spPr>
      </p:pic>
      <p:pic>
        <p:nvPicPr>
          <p:cNvPr id="6" name="Рисунок 5" descr="Изображение выглядит как текст, Шрифт, круг, снимок экрана&#10;&#10;Автоматически созданное описание">
            <a:extLst>
              <a:ext uri="{FF2B5EF4-FFF2-40B4-BE49-F238E27FC236}">
                <a16:creationId xmlns:a16="http://schemas.microsoft.com/office/drawing/2014/main" xmlns="" id="{5A772611-FA51-9BB0-9B93-4C49B5F3E5B6}"/>
              </a:ext>
            </a:extLst>
          </p:cNvPr>
          <p:cNvPicPr>
            <a:picLocks noChangeAspect="1"/>
          </p:cNvPicPr>
          <p:nvPr/>
        </p:nvPicPr>
        <p:blipFill>
          <a:blip r:embed="rId4"/>
          <a:stretch>
            <a:fillRect/>
          </a:stretch>
        </p:blipFill>
        <p:spPr>
          <a:xfrm>
            <a:off x="5156732" y="728839"/>
            <a:ext cx="2707524" cy="1475308"/>
          </a:xfrm>
          <a:prstGeom prst="rect">
            <a:avLst/>
          </a:prstGeom>
        </p:spPr>
      </p:pic>
      <p:pic>
        <p:nvPicPr>
          <p:cNvPr id="7" name="Рисунок 6" descr="Изображение выглядит как текст, Шрифт, круг, снимок экрана&#10;&#10;Автоматически созданное описание">
            <a:extLst>
              <a:ext uri="{FF2B5EF4-FFF2-40B4-BE49-F238E27FC236}">
                <a16:creationId xmlns:a16="http://schemas.microsoft.com/office/drawing/2014/main" xmlns="" id="{F903BFB7-5BE1-90FE-D320-61EA9C4D905D}"/>
              </a:ext>
            </a:extLst>
          </p:cNvPr>
          <p:cNvPicPr>
            <a:picLocks noChangeAspect="1"/>
          </p:cNvPicPr>
          <p:nvPr/>
        </p:nvPicPr>
        <p:blipFill>
          <a:blip r:embed="rId5"/>
          <a:stretch>
            <a:fillRect/>
          </a:stretch>
        </p:blipFill>
        <p:spPr>
          <a:xfrm>
            <a:off x="8960304" y="4698215"/>
            <a:ext cx="2707524" cy="1331286"/>
          </a:xfrm>
          <a:prstGeom prst="rect">
            <a:avLst/>
          </a:prstGeom>
        </p:spPr>
      </p:pic>
      <p:pic>
        <p:nvPicPr>
          <p:cNvPr id="8" name="Рисунок 7" descr="Изображение выглядит как круг, Шрифт, снимок экрана, Графика&#10;&#10;Автоматически созданное описание">
            <a:extLst>
              <a:ext uri="{FF2B5EF4-FFF2-40B4-BE49-F238E27FC236}">
                <a16:creationId xmlns:a16="http://schemas.microsoft.com/office/drawing/2014/main" xmlns="" id="{9305A81C-8F6D-A048-3DE9-BAB467244C18}"/>
              </a:ext>
            </a:extLst>
          </p:cNvPr>
          <p:cNvPicPr>
            <a:picLocks noChangeAspect="1"/>
          </p:cNvPicPr>
          <p:nvPr/>
        </p:nvPicPr>
        <p:blipFill>
          <a:blip r:embed="rId6"/>
          <a:stretch>
            <a:fillRect/>
          </a:stretch>
        </p:blipFill>
        <p:spPr>
          <a:xfrm>
            <a:off x="4897841" y="4577349"/>
            <a:ext cx="2707524" cy="1567514"/>
          </a:xfrm>
          <a:prstGeom prst="rect">
            <a:avLst/>
          </a:prstGeom>
        </p:spPr>
      </p:pic>
      <p:pic>
        <p:nvPicPr>
          <p:cNvPr id="9" name="Рисунок 8" descr="Изображение выглядит как текст, Шрифт, круг, снимок экрана&#10;&#10;Автоматически созданное описание">
            <a:extLst>
              <a:ext uri="{FF2B5EF4-FFF2-40B4-BE49-F238E27FC236}">
                <a16:creationId xmlns:a16="http://schemas.microsoft.com/office/drawing/2014/main" xmlns="" id="{A50117AA-FC34-DF5B-8F89-2A8A0DCC49B0}"/>
              </a:ext>
            </a:extLst>
          </p:cNvPr>
          <p:cNvPicPr>
            <a:picLocks noChangeAspect="1"/>
          </p:cNvPicPr>
          <p:nvPr/>
        </p:nvPicPr>
        <p:blipFill>
          <a:blip r:embed="rId7"/>
          <a:stretch>
            <a:fillRect/>
          </a:stretch>
        </p:blipFill>
        <p:spPr>
          <a:xfrm>
            <a:off x="9058703" y="735270"/>
            <a:ext cx="2491298" cy="1645197"/>
          </a:xfrm>
          <a:prstGeom prst="rect">
            <a:avLst/>
          </a:prstGeom>
        </p:spPr>
      </p:pic>
      <p:sp>
        <p:nvSpPr>
          <p:cNvPr id="10" name="Овал 9">
            <a:extLst>
              <a:ext uri="{FF2B5EF4-FFF2-40B4-BE49-F238E27FC236}">
                <a16:creationId xmlns:a16="http://schemas.microsoft.com/office/drawing/2014/main" xmlns="" id="{C3BDE873-1517-C332-D3E9-FFE3BC3EFF40}"/>
              </a:ext>
            </a:extLst>
          </p:cNvPr>
          <p:cNvSpPr/>
          <p:nvPr/>
        </p:nvSpPr>
        <p:spPr>
          <a:xfrm>
            <a:off x="4762500" y="2381250"/>
            <a:ext cx="2680607" cy="160564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ru-RU" sz="2000" b="1" dirty="0"/>
              <a:t>Работа с родителями </a:t>
            </a:r>
          </a:p>
        </p:txBody>
      </p:sp>
    </p:spTree>
    <p:extLst>
      <p:ext uri="{BB962C8B-B14F-4D97-AF65-F5344CB8AC3E}">
        <p14:creationId xmlns:p14="http://schemas.microsoft.com/office/powerpoint/2010/main" val="890434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xmlns="" id="{B0E58038-8ACE-4AD9-B404-25C603550D8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FA06070F-CACD-6D45-6C9F-A2B001601990}"/>
              </a:ext>
            </a:extLst>
          </p:cNvPr>
          <p:cNvSpPr>
            <a:spLocks noGrp="1"/>
          </p:cNvSpPr>
          <p:nvPr>
            <p:ph type="title"/>
          </p:nvPr>
        </p:nvSpPr>
        <p:spPr>
          <a:xfrm>
            <a:off x="1097280" y="286603"/>
            <a:ext cx="10058400" cy="1450757"/>
          </a:xfrm>
        </p:spPr>
        <p:txBody>
          <a:bodyPr>
            <a:normAutofit/>
          </a:bodyPr>
          <a:lstStyle/>
          <a:p>
            <a:r>
              <a:rPr lang="ru-RU">
                <a:latin typeface="Times New Roman"/>
                <a:cs typeface="Times New Roman"/>
              </a:rPr>
              <a:t>Основные направления патриотического воспитания </a:t>
            </a:r>
            <a:endParaRPr lang="ru-RU"/>
          </a:p>
        </p:txBody>
      </p:sp>
      <p:cxnSp>
        <p:nvCxnSpPr>
          <p:cNvPr id="29" name="Straight Connector 28">
            <a:extLst>
              <a:ext uri="{FF2B5EF4-FFF2-40B4-BE49-F238E27FC236}">
                <a16:creationId xmlns:a16="http://schemas.microsoft.com/office/drawing/2014/main" xmlns="" id="{38A34772-9011-42B5-AA63-FD6DEC92EE7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193532" y="1910746"/>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xmlns="" id="{82BCDE19-2810-4337-9C49-8589C421767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4" name="Объект 2">
            <a:extLst>
              <a:ext uri="{FF2B5EF4-FFF2-40B4-BE49-F238E27FC236}">
                <a16:creationId xmlns:a16="http://schemas.microsoft.com/office/drawing/2014/main" xmlns="" id="{5E392E0A-834E-C0C7-7830-784443410530}"/>
              </a:ext>
            </a:extLst>
          </p:cNvPr>
          <p:cNvGraphicFramePr>
            <a:graphicFrameLocks noGrp="1"/>
          </p:cNvGraphicFramePr>
          <p:nvPr>
            <p:ph idx="1"/>
            <p:extLst>
              <p:ext uri="{D42A27DB-BD31-4B8C-83A1-F6EECF244321}">
                <p14:modId xmlns:p14="http://schemas.microsoft.com/office/powerpoint/2010/main" val="3558018888"/>
              </p:ext>
            </p:extLst>
          </p:nvPr>
        </p:nvGraphicFramePr>
        <p:xfrm>
          <a:off x="1097280" y="2108201"/>
          <a:ext cx="10058400" cy="3760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5373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900" decel="100000" fill="hold"/>
                                        <p:tgtEl>
                                          <p:spTgt spid="1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1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xmlns="" id="{39E3965E-AC41-4711-9D10-E25ABB132D8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0" name="Straight Connector 39">
            <a:extLst>
              <a:ext uri="{FF2B5EF4-FFF2-40B4-BE49-F238E27FC236}">
                <a16:creationId xmlns:a16="http://schemas.microsoft.com/office/drawing/2014/main" xmlns="" id="{1F5DC8C3-BA5F-4EED-BB9A-A14272BD82A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xmlns="" id="{D1B4E201-164F-4793-895E-C149B2F2FCA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xmlns="" id="{765F4110-C0FC-4D61-ACD2-A7C950EAE9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4660711" y="3506289"/>
            <a:ext cx="7210670" cy="2967839"/>
          </a:xfrm>
          <a:prstGeom prst="rect">
            <a:avLst/>
          </a:prstGeom>
          <a:solidFill>
            <a:srgbClr val="456266"/>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1167F6DF-3B93-0E31-0139-8AAC80692409}"/>
              </a:ext>
            </a:extLst>
          </p:cNvPr>
          <p:cNvSpPr>
            <a:spLocks noGrp="1"/>
          </p:cNvSpPr>
          <p:nvPr>
            <p:ph type="title"/>
          </p:nvPr>
        </p:nvSpPr>
        <p:spPr>
          <a:xfrm>
            <a:off x="5021821" y="3812955"/>
            <a:ext cx="6465287" cy="1486192"/>
          </a:xfrm>
        </p:spPr>
        <p:txBody>
          <a:bodyPr vert="horz" lIns="91440" tIns="45720" rIns="91440" bIns="45720" rtlCol="0" anchor="b">
            <a:normAutofit/>
          </a:bodyPr>
          <a:lstStyle/>
          <a:p>
            <a:r>
              <a:rPr lang="en-US" sz="3000" dirty="0" err="1">
                <a:solidFill>
                  <a:schemeClr val="bg1"/>
                </a:solidFill>
              </a:rPr>
              <a:t>Дети</a:t>
            </a:r>
            <a:r>
              <a:rPr lang="en-US" sz="3000" dirty="0">
                <a:solidFill>
                  <a:schemeClr val="bg1"/>
                </a:solidFill>
              </a:rPr>
              <a:t> </a:t>
            </a:r>
            <a:r>
              <a:rPr lang="en-US" sz="3000" dirty="0" err="1">
                <a:solidFill>
                  <a:schemeClr val="bg1"/>
                </a:solidFill>
              </a:rPr>
              <a:t>стремяться</a:t>
            </a:r>
            <a:r>
              <a:rPr lang="en-US" sz="3000" dirty="0">
                <a:solidFill>
                  <a:schemeClr val="bg1"/>
                </a:solidFill>
              </a:rPr>
              <a:t> </a:t>
            </a:r>
            <a:r>
              <a:rPr lang="en-US" sz="3000" dirty="0" err="1">
                <a:solidFill>
                  <a:schemeClr val="bg1"/>
                </a:solidFill>
              </a:rPr>
              <a:t>познать</a:t>
            </a:r>
            <a:r>
              <a:rPr lang="en-US" sz="3000" dirty="0">
                <a:solidFill>
                  <a:schemeClr val="bg1"/>
                </a:solidFill>
              </a:rPr>
              <a:t> </a:t>
            </a:r>
            <a:r>
              <a:rPr lang="en-US" sz="3000" dirty="0" err="1">
                <a:solidFill>
                  <a:schemeClr val="bg1"/>
                </a:solidFill>
              </a:rPr>
              <a:t>старинные</a:t>
            </a:r>
            <a:r>
              <a:rPr lang="en-US" sz="3000" dirty="0">
                <a:solidFill>
                  <a:schemeClr val="bg1"/>
                </a:solidFill>
              </a:rPr>
              <a:t> </a:t>
            </a:r>
            <a:r>
              <a:rPr lang="en-US" sz="3000" dirty="0" err="1">
                <a:solidFill>
                  <a:schemeClr val="bg1"/>
                </a:solidFill>
              </a:rPr>
              <a:t>игрушки,и</a:t>
            </a:r>
            <a:r>
              <a:rPr lang="en-US" sz="3000" dirty="0">
                <a:solidFill>
                  <a:schemeClr val="bg1"/>
                </a:solidFill>
              </a:rPr>
              <a:t> </a:t>
            </a:r>
            <a:r>
              <a:rPr lang="en-US" sz="3000" dirty="0" err="1">
                <a:solidFill>
                  <a:schemeClr val="bg1"/>
                </a:solidFill>
              </a:rPr>
              <a:t>тянутся</a:t>
            </a:r>
            <a:r>
              <a:rPr lang="en-US" sz="3000" dirty="0">
                <a:solidFill>
                  <a:schemeClr val="bg1"/>
                </a:solidFill>
              </a:rPr>
              <a:t> к </a:t>
            </a:r>
            <a:r>
              <a:rPr lang="en-US" sz="3000" dirty="0" err="1">
                <a:solidFill>
                  <a:schemeClr val="bg1"/>
                </a:solidFill>
              </a:rPr>
              <a:t>патриотическому</a:t>
            </a:r>
            <a:r>
              <a:rPr lang="en-US" sz="3000" dirty="0">
                <a:solidFill>
                  <a:schemeClr val="bg1"/>
                </a:solidFill>
              </a:rPr>
              <a:t> </a:t>
            </a:r>
            <a:r>
              <a:rPr lang="en-US" sz="3000" dirty="0" err="1">
                <a:solidFill>
                  <a:schemeClr val="bg1"/>
                </a:solidFill>
              </a:rPr>
              <a:t>уголку</a:t>
            </a:r>
            <a:r>
              <a:rPr lang="en-US" sz="3000" dirty="0">
                <a:solidFill>
                  <a:schemeClr val="bg1"/>
                </a:solidFill>
              </a:rPr>
              <a:t> </a:t>
            </a:r>
          </a:p>
        </p:txBody>
      </p:sp>
      <p:pic>
        <p:nvPicPr>
          <p:cNvPr id="4" name="Рисунок 3" descr="Изображение выглядит как в помещении, одежда, ребенок, начинающий ходить, Человеческое лицо&#10;&#10;Автоматически созданное описание">
            <a:extLst>
              <a:ext uri="{FF2B5EF4-FFF2-40B4-BE49-F238E27FC236}">
                <a16:creationId xmlns:a16="http://schemas.microsoft.com/office/drawing/2014/main" xmlns="" id="{C437E51E-2A4E-7119-271A-209008AE782F}"/>
              </a:ext>
            </a:extLst>
          </p:cNvPr>
          <p:cNvPicPr>
            <a:picLocks noChangeAspect="1"/>
          </p:cNvPicPr>
          <p:nvPr/>
        </p:nvPicPr>
        <p:blipFill rotWithShape="1">
          <a:blip r:embed="rId2"/>
          <a:srcRect l="11058" r="-2" b="-2"/>
          <a:stretch/>
        </p:blipFill>
        <p:spPr>
          <a:xfrm>
            <a:off x="317635" y="299363"/>
            <a:ext cx="4160452" cy="6236904"/>
          </a:xfrm>
          <a:prstGeom prst="rect">
            <a:avLst/>
          </a:prstGeom>
        </p:spPr>
      </p:pic>
      <p:pic>
        <p:nvPicPr>
          <p:cNvPr id="5" name="Рисунок 4">
            <a:extLst>
              <a:ext uri="{FF2B5EF4-FFF2-40B4-BE49-F238E27FC236}">
                <a16:creationId xmlns:a16="http://schemas.microsoft.com/office/drawing/2014/main" xmlns="" id="{1A356C55-2760-0D8B-4404-F515F031B47B}"/>
              </a:ext>
            </a:extLst>
          </p:cNvPr>
          <p:cNvPicPr>
            <a:picLocks noChangeAspect="1"/>
          </p:cNvPicPr>
          <p:nvPr/>
        </p:nvPicPr>
        <p:blipFill rotWithShape="1">
          <a:blip r:embed="rId3"/>
          <a:srcRect t="23077" r="2" b="21348"/>
          <a:stretch/>
        </p:blipFill>
        <p:spPr>
          <a:xfrm>
            <a:off x="4654296" y="299363"/>
            <a:ext cx="7217085" cy="3008188"/>
          </a:xfrm>
          <a:prstGeom prst="rect">
            <a:avLst/>
          </a:prstGeom>
        </p:spPr>
      </p:pic>
      <p:cxnSp>
        <p:nvCxnSpPr>
          <p:cNvPr id="46" name="Straight Connector 45">
            <a:extLst>
              <a:ext uri="{FF2B5EF4-FFF2-40B4-BE49-F238E27FC236}">
                <a16:creationId xmlns:a16="http://schemas.microsoft.com/office/drawing/2014/main" xmlns="" id="{FACE2D80-77E9-4433-B62B-693C5B7B2AEF}"/>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110211" y="5393160"/>
            <a:ext cx="6309360" cy="0"/>
          </a:xfrm>
          <a:prstGeom prst="line">
            <a:avLst/>
          </a:prstGeom>
          <a:ln w="19050">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812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etrospectVTI">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docProps/app.xml><?xml version="1.0" encoding="utf-8"?>
<Properties xmlns="http://schemas.openxmlformats.org/officeDocument/2006/extended-properties" xmlns:vt="http://schemas.openxmlformats.org/officeDocument/2006/docPropsVTypes">
  <TotalTime>1</TotalTime>
  <Words>637</Words>
  <Application>Microsoft Office PowerPoint</Application>
  <PresentationFormat>Широкоэкранный</PresentationFormat>
  <Paragraphs>47</Paragraphs>
  <Slides>17</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17</vt:i4>
      </vt:variant>
    </vt:vector>
  </HeadingPairs>
  <TitlesOfParts>
    <vt:vector size="24" baseType="lpstr">
      <vt:lpstr>Bookman Old Style</vt:lpstr>
      <vt:lpstr>Calibri</vt:lpstr>
      <vt:lpstr>Calibri Light</vt:lpstr>
      <vt:lpstr>Franklin Gothic Book</vt:lpstr>
      <vt:lpstr>Times New Roman</vt:lpstr>
      <vt:lpstr>Wingdings</vt:lpstr>
      <vt:lpstr>RetrospectVTI</vt:lpstr>
      <vt:lpstr>МДБОУ "Детский сад" №9 "Современные подходы по нравственно - патриотическому воспитанию в ДОУ"</vt:lpstr>
      <vt:lpstr>Актуальность </vt:lpstr>
      <vt:lpstr>ЗАДАЧИ: </vt:lpstr>
      <vt:lpstr>Презентация PowerPoint</vt:lpstr>
      <vt:lpstr>Презентация PowerPoint</vt:lpstr>
      <vt:lpstr>Презентация PowerPoint</vt:lpstr>
      <vt:lpstr>Презентация PowerPoint</vt:lpstr>
      <vt:lpstr>Основные направления патриотического воспитания </vt:lpstr>
      <vt:lpstr>Дети стремяться познать старинные игрушки,и тянутся к патриотическому уголку </vt:lpstr>
      <vt:lpstr>Сказки  Загадки Пословицы Поговорки </vt:lpstr>
      <vt:lpstr>Знакомство детей с флагом и гербом Российской Федерации</vt:lpstr>
      <vt:lpstr>Презентация PowerPoint</vt:lpstr>
      <vt:lpstr>Закрепление с детьми Нет ни одного предложения и познание старинных игрушек и вещей </vt:lpstr>
      <vt:lpstr>Направление патриотического воспитания </vt:lpstr>
      <vt:lpstr>Презентация PowerPoint</vt:lpstr>
      <vt:lpstr>Рекомендация</vt:lpstr>
      <vt:lpstr>Итог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Admin</cp:lastModifiedBy>
  <cp:revision>502</cp:revision>
  <dcterms:created xsi:type="dcterms:W3CDTF">2023-12-11T10:42:51Z</dcterms:created>
  <dcterms:modified xsi:type="dcterms:W3CDTF">2023-12-13T05:43:21Z</dcterms:modified>
</cp:coreProperties>
</file>