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9" r:id="rId4"/>
    <p:sldId id="267" r:id="rId5"/>
    <p:sldId id="263" r:id="rId6"/>
    <p:sldId id="268" r:id="rId7"/>
    <p:sldId id="260" r:id="rId8"/>
    <p:sldId id="265" r:id="rId9"/>
    <p:sldId id="261" r:id="rId10"/>
    <p:sldId id="264" r:id="rId11"/>
    <p:sldId id="262" r:id="rId12"/>
    <p:sldId id="258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085184"/>
            <a:ext cx="5637010" cy="882119"/>
          </a:xfrm>
        </p:spPr>
        <p:txBody>
          <a:bodyPr/>
          <a:lstStyle/>
          <a:p>
            <a:pPr algn="r"/>
            <a:r>
              <a:rPr lang="ru-RU" dirty="0" err="1" smtClean="0"/>
              <a:t>Жандарбаева</a:t>
            </a:r>
            <a:r>
              <a:rPr lang="ru-RU" dirty="0" smtClean="0"/>
              <a:t> Д.Н.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76672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b="0" dirty="0" smtClean="0"/>
              <a:t>Урок литературного чтения в 1 классе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«Гласная буква Ё </a:t>
            </a:r>
            <a:r>
              <a:rPr lang="ru-RU" dirty="0" err="1" smtClean="0"/>
              <a:t>ё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74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03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136904" cy="3474720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endParaRPr lang="ru-RU" sz="8800" dirty="0" smtClean="0"/>
          </a:p>
          <a:p>
            <a:pPr marL="45720" indent="0" algn="ctr">
              <a:buNone/>
            </a:pPr>
            <a:r>
              <a:rPr lang="ru-RU" sz="11500" dirty="0" err="1" smtClean="0"/>
              <a:t>ёнок</a:t>
            </a:r>
            <a:endParaRPr lang="ru-RU" sz="115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355976" y="1556792"/>
            <a:ext cx="1656184" cy="10801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699792" y="1556792"/>
            <a:ext cx="1652384" cy="10801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8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dn.vamdodoma.ru/images/hoff/f3/71/9bed2e0f7078c477b604d4a311a391276c6a.jpg?w=9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44624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 rot="21248849">
            <a:off x="374307" y="3853057"/>
            <a:ext cx="4536504" cy="264026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728171">
            <a:off x="3703278" y="3861048"/>
            <a:ext cx="4536504" cy="264026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>
            <a:off x="830640" y="1749996"/>
            <a:ext cx="3816424" cy="3024336"/>
          </a:xfrm>
          <a:prstGeom prst="teardrop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Хорда 10"/>
          <p:cNvSpPr/>
          <p:nvPr/>
        </p:nvSpPr>
        <p:spPr>
          <a:xfrm rot="10273854">
            <a:off x="2055086" y="664005"/>
            <a:ext cx="4648797" cy="4179247"/>
          </a:xfrm>
          <a:prstGeom prst="chord">
            <a:avLst>
              <a:gd name="adj1" fmla="val 2700000"/>
              <a:gd name="adj2" fmla="val 15086305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40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1" name="Picture 7" descr="https://png.rinvik.ru/files/zelenaya-pyshnaya-yolka-255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-171400"/>
            <a:ext cx="6120680" cy="72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8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1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461448" cy="5649808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8000" dirty="0" err="1"/>
              <a:t>ж</a:t>
            </a:r>
            <a:r>
              <a:rPr lang="ru-RU" sz="8000" dirty="0" err="1" smtClean="0"/>
              <a:t>а</a:t>
            </a:r>
            <a:r>
              <a:rPr lang="ru-RU" sz="8000" dirty="0" smtClean="0"/>
              <a:t>         аж</a:t>
            </a:r>
          </a:p>
          <a:p>
            <a:pPr marL="45720" indent="0">
              <a:buNone/>
            </a:pPr>
            <a:r>
              <a:rPr lang="ru-RU" sz="8000" dirty="0" err="1"/>
              <a:t>ж</a:t>
            </a:r>
            <a:r>
              <a:rPr lang="ru-RU" sz="8000" dirty="0" err="1" smtClean="0"/>
              <a:t>о</a:t>
            </a:r>
            <a:r>
              <a:rPr lang="ru-RU" sz="8000" dirty="0" smtClean="0"/>
              <a:t>         </a:t>
            </a:r>
            <a:r>
              <a:rPr lang="ru-RU" sz="8000" dirty="0" err="1" smtClean="0"/>
              <a:t>ож</a:t>
            </a:r>
            <a:endParaRPr lang="ru-RU" sz="8000" dirty="0" smtClean="0"/>
          </a:p>
          <a:p>
            <a:pPr marL="45720" indent="0">
              <a:buNone/>
            </a:pPr>
            <a:r>
              <a:rPr lang="ru-RU" sz="8000" dirty="0" err="1"/>
              <a:t>ж</a:t>
            </a:r>
            <a:r>
              <a:rPr lang="ru-RU" sz="8000" dirty="0" err="1" smtClean="0"/>
              <a:t>и</a:t>
            </a:r>
            <a:r>
              <a:rPr lang="ru-RU" sz="8000" dirty="0" smtClean="0"/>
              <a:t>         </a:t>
            </a:r>
            <a:r>
              <a:rPr lang="ru-RU" sz="8000" dirty="0" err="1" smtClean="0"/>
              <a:t>иж</a:t>
            </a:r>
            <a:endParaRPr lang="ru-RU" sz="8000" dirty="0" smtClean="0"/>
          </a:p>
          <a:p>
            <a:pPr marL="45720" indent="0">
              <a:buNone/>
            </a:pPr>
            <a:r>
              <a:rPr lang="ru-RU" sz="8000" dirty="0" err="1"/>
              <a:t>ж</a:t>
            </a:r>
            <a:r>
              <a:rPr lang="ru-RU" sz="8000" dirty="0" err="1" smtClean="0"/>
              <a:t>у</a:t>
            </a:r>
            <a:r>
              <a:rPr lang="ru-RU" sz="8000" dirty="0" smtClean="0"/>
              <a:t>         уж</a:t>
            </a:r>
          </a:p>
          <a:p>
            <a:pPr marL="45720" indent="0">
              <a:buNone/>
            </a:pPr>
            <a:r>
              <a:rPr lang="ru-RU" sz="8000" dirty="0"/>
              <a:t>ж</a:t>
            </a:r>
            <a:r>
              <a:rPr lang="ru-RU" sz="8000" dirty="0" smtClean="0"/>
              <a:t>е         еж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48006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73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ru-RU" sz="9600" dirty="0"/>
          </a:p>
        </p:txBody>
      </p:sp>
      <p:sp>
        <p:nvSpPr>
          <p:cNvPr id="4" name="Овал 3"/>
          <p:cNvSpPr/>
          <p:nvPr/>
        </p:nvSpPr>
        <p:spPr>
          <a:xfrm rot="21248849">
            <a:off x="374308" y="3861048"/>
            <a:ext cx="4536504" cy="264026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728171">
            <a:off x="3703278" y="3861048"/>
            <a:ext cx="4536504" cy="264026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>
            <a:off x="830640" y="1749996"/>
            <a:ext cx="3816424" cy="3024336"/>
          </a:xfrm>
          <a:prstGeom prst="teardrop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Хорда 6"/>
          <p:cNvSpPr/>
          <p:nvPr/>
        </p:nvSpPr>
        <p:spPr>
          <a:xfrm rot="10273854">
            <a:off x="2055086" y="664005"/>
            <a:ext cx="4648797" cy="4179247"/>
          </a:xfrm>
          <a:prstGeom prst="chord">
            <a:avLst>
              <a:gd name="adj1" fmla="val 2700000"/>
              <a:gd name="adj2" fmla="val 15086305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88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14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980728"/>
            <a:ext cx="2520280" cy="936104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2 слога,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31520"/>
            <a:ext cx="4896544" cy="29855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8000" dirty="0" smtClean="0"/>
              <a:t>ЁЖИК –</a:t>
            </a:r>
          </a:p>
          <a:p>
            <a:pPr marL="45720" indent="0">
              <a:buNone/>
            </a:pPr>
            <a:r>
              <a:rPr lang="ru-RU" sz="8000" dirty="0" smtClean="0"/>
              <a:t> </a:t>
            </a:r>
            <a:endParaRPr lang="ru-RU" sz="6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0" y="3717032"/>
            <a:ext cx="2520280" cy="93610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85304" y="980728"/>
            <a:ext cx="12202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4 б</a:t>
            </a:r>
            <a:r>
              <a:rPr lang="ru-RU" sz="4400" dirty="0" smtClean="0"/>
              <a:t>,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54214" y="980728"/>
            <a:ext cx="14718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5 </a:t>
            </a:r>
            <a:r>
              <a:rPr lang="ru-RU" sz="4400" b="1" dirty="0" err="1" smtClean="0"/>
              <a:t>зв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18942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84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688" y="4365104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94420" y="476672"/>
            <a:ext cx="7344816" cy="568863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 smtClean="0"/>
              <a:t>                                   </a:t>
            </a:r>
            <a:r>
              <a:rPr lang="ru-RU" sz="8000" b="1" dirty="0" smtClean="0"/>
              <a:t>ё        </a:t>
            </a:r>
          </a:p>
          <a:p>
            <a:pPr marL="45720" indent="0">
              <a:buNone/>
            </a:pPr>
            <a:r>
              <a:rPr lang="ru-RU" sz="8000" b="1" dirty="0"/>
              <a:t> </a:t>
            </a:r>
            <a:r>
              <a:rPr lang="ru-RU" sz="8000" b="1" dirty="0" smtClean="0"/>
              <a:t>                ё</a:t>
            </a:r>
          </a:p>
          <a:p>
            <a:pPr marL="45720" indent="0">
              <a:buNone/>
            </a:pPr>
            <a:r>
              <a:rPr lang="ru-RU" sz="4800" dirty="0" smtClean="0"/>
              <a:t>                        </a:t>
            </a:r>
            <a:r>
              <a:rPr lang="ru-RU" sz="8800" dirty="0" smtClean="0"/>
              <a:t>ь</a:t>
            </a:r>
            <a:r>
              <a:rPr lang="ru-RU" sz="4800" dirty="0" smtClean="0"/>
              <a:t> </a:t>
            </a:r>
            <a:r>
              <a:rPr lang="ru-RU" sz="8000" b="1" dirty="0" smtClean="0"/>
              <a:t>ё</a:t>
            </a:r>
          </a:p>
          <a:p>
            <a:pPr marL="45720" indent="0">
              <a:buNone/>
            </a:pPr>
            <a:r>
              <a:rPr lang="ru-RU" sz="4800" b="1" dirty="0" smtClean="0"/>
              <a:t>                         </a:t>
            </a:r>
          </a:p>
          <a:p>
            <a:pPr marL="45720" indent="0">
              <a:buNone/>
            </a:pPr>
            <a:r>
              <a:rPr lang="ru-RU" sz="4800" b="1" dirty="0" smtClean="0"/>
              <a:t>                           </a:t>
            </a:r>
            <a:r>
              <a:rPr lang="ru-RU" sz="6500" b="1" dirty="0" smtClean="0"/>
              <a:t>ё</a:t>
            </a:r>
            <a:endParaRPr lang="ru-RU" sz="10400" b="1" dirty="0"/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1046840" y="656496"/>
            <a:ext cx="2160240" cy="914400"/>
          </a:xfrm>
          <a:prstGeom prst="rt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10800000">
            <a:off x="1040376" y="649680"/>
            <a:ext cx="2166704" cy="950208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620688"/>
            <a:ext cx="2808312" cy="950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6520952" y="1926352"/>
            <a:ext cx="2160240" cy="914400"/>
          </a:xfrm>
          <a:prstGeom prst="rt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10800000">
            <a:off x="6514488" y="1880632"/>
            <a:ext cx="2166704" cy="950208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425984" y="1844824"/>
            <a:ext cx="2808312" cy="950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499992" y="1880632"/>
            <a:ext cx="914400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425984" y="5085184"/>
            <a:ext cx="2808312" cy="950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372940" y="5078680"/>
            <a:ext cx="914400" cy="9144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425984" y="3155032"/>
            <a:ext cx="2808312" cy="950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ый треугольник 25"/>
          <p:cNvSpPr/>
          <p:nvPr/>
        </p:nvSpPr>
        <p:spPr>
          <a:xfrm>
            <a:off x="6544888" y="3320792"/>
            <a:ext cx="2160240" cy="914400"/>
          </a:xfrm>
          <a:prstGeom prst="rt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ый треугольник 26"/>
          <p:cNvSpPr/>
          <p:nvPr/>
        </p:nvSpPr>
        <p:spPr>
          <a:xfrm rot="10800000">
            <a:off x="6538424" y="3284984"/>
            <a:ext cx="2166704" cy="950208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16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140</TotalTime>
  <Words>42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Урок литературного чтения в 1 классе Тема: «Гласная буква Ё ё»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 слога,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Ерлан</dc:creator>
  <cp:lastModifiedBy>RePack by Diakov</cp:lastModifiedBy>
  <cp:revision>13</cp:revision>
  <dcterms:created xsi:type="dcterms:W3CDTF">2023-03-15T11:58:52Z</dcterms:created>
  <dcterms:modified xsi:type="dcterms:W3CDTF">2023-12-07T11:04:50Z</dcterms:modified>
</cp:coreProperties>
</file>