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8" r:id="rId2"/>
    <p:sldId id="293" r:id="rId3"/>
    <p:sldId id="292" r:id="rId4"/>
    <p:sldId id="288" r:id="rId5"/>
    <p:sldId id="289" r:id="rId6"/>
    <p:sldId id="282" r:id="rId7"/>
    <p:sldId id="291" r:id="rId8"/>
    <p:sldId id="290" r:id="rId9"/>
    <p:sldId id="287" r:id="rId10"/>
    <p:sldId id="267" r:id="rId1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CC33"/>
    <a:srgbClr val="CC00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5" autoAdjust="0"/>
  </p:normalViewPr>
  <p:slideViewPr>
    <p:cSldViewPr>
      <p:cViewPr varScale="1">
        <p:scale>
          <a:sx n="89" d="100"/>
          <a:sy n="89" d="100"/>
        </p:scale>
        <p:origin x="125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19ACE-BF22-4E29-9F49-986C6B3569E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F0752-537D-4C1E-919C-ABBCC15AB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04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0F353-2E73-4F5C-B280-8ABBACA9499B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D4193-61CB-4DA8-BD59-F254BEE7F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7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13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9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2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14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8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7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61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96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574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0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4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C9FCC-905D-4483-BF14-1EEF5B860CF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981D0-B033-4BE9-BB2E-8638FD40E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2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AppData\Local\Microsoft\Windows\Temporary Internet Files\Content.IE5\989YGJ9M\MP90043878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974" y="3836201"/>
            <a:ext cx="3579692" cy="247444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9249" y="980728"/>
            <a:ext cx="844038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 признак равенства треугольников</a:t>
            </a:r>
            <a:endParaRPr lang="ru-RU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251520" y="476672"/>
            <a:ext cx="2133600" cy="365125"/>
          </a:xfrm>
        </p:spPr>
        <p:txBody>
          <a:bodyPr/>
          <a:lstStyle/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465313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1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56" y="260648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дом 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9417" y="4543428"/>
            <a:ext cx="2356834" cy="234315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157550"/>
            <a:ext cx="900174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1) выучить теорему из п.19;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2) решить задачи № 126, №127.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9824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563497"/>
              </p:ext>
            </p:extLst>
          </p:nvPr>
        </p:nvGraphicFramePr>
        <p:xfrm>
          <a:off x="1259633" y="980727"/>
          <a:ext cx="7128792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8456"/>
                <a:gridCol w="1540362"/>
                <a:gridCol w="1577330"/>
                <a:gridCol w="1181969"/>
                <a:gridCol w="1170675"/>
              </a:tblGrid>
              <a:tr h="1318458">
                <a:tc gridSpan="5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Фамилия Имя ученика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_________________________________________________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845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«Я знаю!»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«Я узнаю сам!»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«Попробую применить!»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«Мои успехи»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Оценка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575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max</a:t>
                      </a:r>
                      <a:r>
                        <a:rPr lang="ru-RU" sz="2000" dirty="0">
                          <a:effectLst/>
                        </a:rPr>
                        <a:t> 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max</a:t>
                      </a:r>
                      <a:r>
                        <a:rPr lang="ru-RU" sz="2000" dirty="0">
                          <a:effectLst/>
                        </a:rPr>
                        <a:t> 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max</a:t>
                      </a:r>
                      <a:r>
                        <a:rPr lang="ru-RU" sz="2000" dirty="0">
                          <a:effectLst/>
                        </a:rPr>
                        <a:t> 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сумма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575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9632" y="5199003"/>
            <a:ext cx="1075856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20-15 баллов –«5»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14-2 баллов –«4»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11 -7  баллов – «3»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баллов и ниже – «2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411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4513" y="4918770"/>
            <a:ext cx="4126878" cy="4242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PPT - Первый признак равенства треугольников PowerPoint Presentation -  ID:48876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84684"/>
            <a:ext cx="7272808" cy="545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45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748883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 </a:t>
            </a:r>
            <a:r>
              <a:rPr lang="ru-RU" b="1" dirty="0">
                <a:solidFill>
                  <a:srgbClr val="FF0000"/>
                </a:solidFill>
              </a:rPr>
              <a:t>ЗНАЮ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                                            </a:t>
            </a:r>
            <a:r>
              <a:rPr lang="ru-RU" sz="2000" dirty="0"/>
              <a:t>     Вставь пропущенное слово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•         В геометрии фигуры называются _____________, если они совпадают при наложении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•         Фигура, состоящая из трех точек не лежащих на одной прямой  и _______ отрезков соединяющих эти точки, </a:t>
            </a:r>
            <a:r>
              <a:rPr lang="ru-RU" sz="2000" dirty="0" smtClean="0"/>
              <a:t>  называется________________________</a:t>
            </a:r>
          </a:p>
          <a:p>
            <a:endParaRPr lang="ru-RU" sz="2000" dirty="0"/>
          </a:p>
          <a:p>
            <a:r>
              <a:rPr lang="ru-RU" sz="2000" dirty="0"/>
              <a:t>•         Элементы треугольника:______________, _______________, </a:t>
            </a:r>
            <a:r>
              <a:rPr lang="ru-RU" sz="2000" dirty="0" smtClean="0"/>
              <a:t>___________</a:t>
            </a:r>
          </a:p>
          <a:p>
            <a:endParaRPr lang="ru-RU" sz="2000" dirty="0"/>
          </a:p>
          <a:p>
            <a:r>
              <a:rPr lang="ru-RU" sz="2000" dirty="0"/>
              <a:t>•         В треугольнике АВС между сторонами АВ и АС лежит угол:________</a:t>
            </a:r>
          </a:p>
          <a:p>
            <a:r>
              <a:rPr lang="ru-RU" sz="2000" dirty="0"/>
              <a:t>•         Стороне ВС треугольника АВС прилежат углы:_____, ______</a:t>
            </a:r>
          </a:p>
          <a:p>
            <a:r>
              <a:rPr lang="ru-RU" sz="20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9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3529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rgbClr val="FF0000"/>
                </a:solidFill>
              </a:rPr>
              <a:t>Я узнаю сам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</a:t>
            </a:r>
            <a:r>
              <a:rPr lang="ru-RU" sz="4400" dirty="0" smtClean="0"/>
              <a:t>С </a:t>
            </a:r>
            <a:r>
              <a:rPr lang="ru-RU" sz="4400" dirty="0"/>
              <a:t>помощью транспортира и линейки постройте треугольник АВС, в </a:t>
            </a:r>
            <a:r>
              <a:rPr lang="ru-RU" sz="4400" dirty="0" smtClean="0"/>
              <a:t>котором:</a:t>
            </a: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 угол А=45°,  угол  В =75°, АВ=6см.</a:t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36031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332929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PPT - Второй признак равенства треугольников PowerPoint Presentation -  ID:56020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67" y="329432"/>
            <a:ext cx="8525205" cy="639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pedrazvitie.ru/raboty_osnovnoe_obshhee/images/Lefanova5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336" r="-1458" b="4336"/>
          <a:stretch/>
        </p:blipFill>
        <p:spPr bwMode="auto">
          <a:xfrm>
            <a:off x="323528" y="332656"/>
            <a:ext cx="8424936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6880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75657" y="322984"/>
            <a:ext cx="6912768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Экспресс-диагностика: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на чертеже равные треугольники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Рисунок 2" descr="https://pedrazvitie.ru/raboty_osnovnoe_obshhee/images/Lefanova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7272808" cy="509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75656" y="4706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42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307" y="116632"/>
            <a:ext cx="9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   По </a:t>
            </a:r>
            <a:r>
              <a:rPr lang="ru-RU" sz="3600" dirty="0"/>
              <a:t>готовым </a:t>
            </a:r>
            <a:r>
              <a:rPr lang="ru-RU" sz="3600" dirty="0" smtClean="0"/>
              <a:t>рисункам реши  </a:t>
            </a:r>
            <a:r>
              <a:rPr lang="ru-RU" sz="3600" dirty="0"/>
              <a:t>задачи</a:t>
            </a:r>
            <a:r>
              <a:rPr lang="ru-RU" sz="3600" dirty="0" smtClean="0"/>
              <a:t>:</a:t>
            </a:r>
          </a:p>
          <a:p>
            <a:endParaRPr lang="ru-RU" sz="3600" dirty="0"/>
          </a:p>
          <a:p>
            <a:endParaRPr lang="ru-RU" sz="3600" dirty="0" smtClean="0"/>
          </a:p>
          <a:p>
            <a:endParaRPr lang="ru-RU" sz="3600" dirty="0"/>
          </a:p>
          <a:p>
            <a:endParaRPr lang="ru-RU" sz="3600" dirty="0" smtClean="0"/>
          </a:p>
          <a:p>
            <a:r>
              <a:rPr lang="ru-RU" sz="3600" dirty="0"/>
              <a:t> 	</a:t>
            </a:r>
            <a:r>
              <a:rPr lang="ru-RU" sz="3600" dirty="0" smtClean="0"/>
              <a:t>рис. 3 		рис. 4		   рис. 5</a:t>
            </a:r>
          </a:p>
          <a:p>
            <a:endParaRPr lang="ru-RU" sz="3600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2448272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2194224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80728"/>
            <a:ext cx="2915816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07" y="3602282"/>
            <a:ext cx="8748464" cy="2347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42953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105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118</cp:revision>
  <dcterms:created xsi:type="dcterms:W3CDTF">2012-10-09T17:08:39Z</dcterms:created>
  <dcterms:modified xsi:type="dcterms:W3CDTF">2023-12-13T11:59:52Z</dcterms:modified>
</cp:coreProperties>
</file>