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«Т.А Власова»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Кужелева В.А.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33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00100" y="1771650"/>
            <a:ext cx="3855720" cy="331470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Т.А. Власова родилась 31 декабря 1905-го года в самой простой крестьянской семье. Ее родина – г. Буинск, что в Татарстане. 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Образование получила в столичном университете. После этого много сил потратила на важную работу в комиссии, которая занималась вопросами организации научного центра дефектологии. </a:t>
            </a:r>
          </a:p>
        </p:txBody>
      </p:sp>
      <p:pic>
        <p:nvPicPr>
          <p:cNvPr id="1026" name="Picture 2" descr="https://st03.kakprosto.ru/images/article/2019/12/5/340085_5de88b5c5b67b5de88b5c5b6b6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" r="71"/>
          <a:stretch>
            <a:fillRect/>
          </a:stretch>
        </p:blipFill>
        <p:spPr bwMode="auto">
          <a:xfrm>
            <a:off x="5532438" y="0"/>
            <a:ext cx="66595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695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65024" y="1957387"/>
            <a:ext cx="3730775" cy="3409950"/>
          </a:xfrm>
        </p:spPr>
        <p:txBody>
          <a:bodyPr>
            <a:normAutofit/>
          </a:bodyPr>
          <a:lstStyle/>
          <a:p>
            <a:pPr algn="l"/>
            <a:r>
              <a:rPr lang="ru-RU" sz="1800" dirty="0"/>
              <a:t>Экспериментальный институт, который затем перерос в НИИ дефектологии, стал первым подобным учреждением в мире. Сначала Власова руководила в нем отделением клинической диагностики, потом заняла позицию заместителя директора, впоследствии возглавила институт.</a:t>
            </a:r>
          </a:p>
        </p:txBody>
      </p:sp>
      <p:pic>
        <p:nvPicPr>
          <p:cNvPr id="2050" name="Picture 2" descr="https://museum.ikprao.ru/assets/gallery/65/7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5" y="1790700"/>
            <a:ext cx="5812616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374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1675" y="1635052"/>
            <a:ext cx="4797575" cy="246069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Т.А. Власова стала инициатором ряда серьезных направлений в науке. Она изучала влияние слухового анализатора на развитие детей, участвовала в создании методик коррекционной и воспитательной работы с ребятишками, у которых был нарушен слух. Власова опубликовала ряд значимых работ по олигофренопедагогике и сурдопедагогике.</a:t>
            </a:r>
          </a:p>
        </p:txBody>
      </p:sp>
      <p:pic>
        <p:nvPicPr>
          <p:cNvPr id="3074" name="Picture 2" descr="Власова Татьяна Александров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925" y="1317753"/>
            <a:ext cx="3073400" cy="399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1675" y="302004"/>
            <a:ext cx="731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Вклад в науку и творчество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6946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03531" y="1304925"/>
            <a:ext cx="3797094" cy="441959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Власова добилась принятия новых критериев в диагностике так называемой умственной отсталости. До этого ребят с серьезными нарушениями слуха нередко причисляли к отсталым в умственном отношении и направляли в соответствующие школы – без всяких на то оснований. После разработки диагностических процедур нового поколения этот недостаток в комплектовании учебных заведений был устранен: появились специальные школы для ребят с пониженным слухом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Татьяна Александровна завершил свой земной путь 16 июня 1986 г., оставив после себя добрую память.</a:t>
            </a:r>
          </a:p>
          <a:p>
            <a:endParaRPr lang="ru-RU" dirty="0"/>
          </a:p>
        </p:txBody>
      </p:sp>
      <p:pic>
        <p:nvPicPr>
          <p:cNvPr id="4098" name="Picture 2" descr="http://infonarod.ru/sites/default/files/users/186645/fb-post-id-505367082848886_1087063734679215-image-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1762125"/>
            <a:ext cx="5744158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751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10353" y="2474254"/>
            <a:ext cx="8361229" cy="209822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01881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32A30"/>
      </a:dk2>
      <a:lt2>
        <a:srgbClr val="F2F2F0"/>
      </a:lt2>
      <a:accent1>
        <a:srgbClr val="836C9F"/>
      </a:accent1>
      <a:accent2>
        <a:srgbClr val="BDAB56"/>
      </a:accent2>
      <a:accent3>
        <a:srgbClr val="B0565D"/>
      </a:accent3>
      <a:accent4>
        <a:srgbClr val="55B1BC"/>
      </a:accent4>
      <a:accent5>
        <a:srgbClr val="4D925F"/>
      </a:accent5>
      <a:accent6>
        <a:srgbClr val="E08C4A"/>
      </a:accent6>
      <a:hlink>
        <a:srgbClr val="55B1BC"/>
      </a:hlink>
      <a:folHlink>
        <a:srgbClr val="836C9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54</TotalTime>
  <Words>229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Franklin Gothic Book</vt:lpstr>
      <vt:lpstr>Crop</vt:lpstr>
      <vt:lpstr>«Т.А Власова»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Т.А Власова</dc:title>
  <dc:creator>админ</dc:creator>
  <cp:lastModifiedBy>Victoria Kuzheleva</cp:lastModifiedBy>
  <cp:revision>5</cp:revision>
  <dcterms:created xsi:type="dcterms:W3CDTF">2022-01-25T09:35:41Z</dcterms:created>
  <dcterms:modified xsi:type="dcterms:W3CDTF">2023-12-13T11:58:42Z</dcterms:modified>
</cp:coreProperties>
</file>