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EF0C3-8A9A-41EC-8509-331C315CF3AC}" type="datetimeFigureOut">
              <a:rPr lang="ru-RU" smtClean="0"/>
              <a:t>28.02.2021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F744-AC99-4C57-A052-2A1EEE04C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0191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EF0C3-8A9A-41EC-8509-331C315CF3AC}" type="datetimeFigureOut">
              <a:rPr lang="ru-RU" smtClean="0"/>
              <a:t>28.02.2021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F744-AC99-4C57-A052-2A1EEE04C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160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EF0C3-8A9A-41EC-8509-331C315CF3AC}" type="datetimeFigureOut">
              <a:rPr lang="ru-RU" smtClean="0"/>
              <a:t>28.02.2021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F744-AC99-4C57-A052-2A1EEE04C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2598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EF0C3-8A9A-41EC-8509-331C315CF3AC}" type="datetimeFigureOut">
              <a:rPr lang="ru-RU" smtClean="0"/>
              <a:t>28.02.2021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F744-AC99-4C57-A052-2A1EEE04C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1187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EF0C3-8A9A-41EC-8509-331C315CF3AC}" type="datetimeFigureOut">
              <a:rPr lang="ru-RU" smtClean="0"/>
              <a:t>28.02.2021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F744-AC99-4C57-A052-2A1EEE04C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9424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EF0C3-8A9A-41EC-8509-331C315CF3AC}" type="datetimeFigureOut">
              <a:rPr lang="ru-RU" smtClean="0"/>
              <a:t>28.02.2021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F744-AC99-4C57-A052-2A1EEE04C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2824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EF0C3-8A9A-41EC-8509-331C315CF3AC}" type="datetimeFigureOut">
              <a:rPr lang="ru-RU" smtClean="0"/>
              <a:t>28.02.2021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F744-AC99-4C57-A052-2A1EEE04C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417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EF0C3-8A9A-41EC-8509-331C315CF3AC}" type="datetimeFigureOut">
              <a:rPr lang="ru-RU" smtClean="0"/>
              <a:t>28.02.2021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F744-AC99-4C57-A052-2A1EEE04C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0530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EF0C3-8A9A-41EC-8509-331C315CF3AC}" type="datetimeFigureOut">
              <a:rPr lang="ru-RU" smtClean="0"/>
              <a:t>28.02.2021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F744-AC99-4C57-A052-2A1EEE04C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599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EF0C3-8A9A-41EC-8509-331C315CF3AC}" type="datetimeFigureOut">
              <a:rPr lang="ru-RU" smtClean="0"/>
              <a:t>28.02.2021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F744-AC99-4C57-A052-2A1EEE04C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7970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EF0C3-8A9A-41EC-8509-331C315CF3AC}" type="datetimeFigureOut">
              <a:rPr lang="ru-RU" smtClean="0"/>
              <a:t>28.02.2021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F744-AC99-4C57-A052-2A1EEE04C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6394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AEF0C3-8A9A-41EC-8509-331C315CF3AC}" type="datetimeFigureOut">
              <a:rPr lang="ru-RU" smtClean="0"/>
              <a:t>28.02.2021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FEF744-AC99-4C57-A052-2A1EEE04C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638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149080"/>
            <a:ext cx="7772400" cy="1470025"/>
          </a:xfrm>
        </p:spPr>
        <p:txBody>
          <a:bodyPr/>
          <a:lstStyle/>
          <a:p>
            <a:r>
              <a:rPr lang="ru-RU" dirty="0" smtClean="0"/>
              <a:t>Что я ем и почему?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6042588"/>
              </p:ext>
            </p:extLst>
          </p:nvPr>
        </p:nvGraphicFramePr>
        <p:xfrm>
          <a:off x="2339752" y="548681"/>
          <a:ext cx="4572000" cy="33123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Точечный рисунок" r:id="rId3" imgW="4572000" imgH="2295360" progId="Paint.Picture">
                  <p:embed/>
                </p:oleObj>
              </mc:Choice>
              <mc:Fallback>
                <p:oleObj name="Точечный рисунок" r:id="rId3" imgW="4572000" imgH="2295360" progId="Paint.Pictur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339752" y="548681"/>
                        <a:ext cx="4572000" cy="33123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9990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« Овощи и фрукты – кладовая здоровья»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132857"/>
            <a:ext cx="2520280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132856"/>
            <a:ext cx="2304256" cy="3960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772816"/>
            <a:ext cx="2880320" cy="4032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4545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Витамины</a:t>
            </a:r>
            <a:endParaRPr lang="ru-RU" dirty="0"/>
          </a:p>
        </p:txBody>
      </p:sp>
      <p:pic>
        <p:nvPicPr>
          <p:cNvPr id="3074" name="Picture 2" descr="C:\Users\Светлана\Downloads\vitamins_cloc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4325" y="1600200"/>
            <a:ext cx="553535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386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Правила питания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* Мыть руки перед едой с мылом.</a:t>
            </a:r>
          </a:p>
          <a:p>
            <a:r>
              <a:rPr lang="ru-RU" dirty="0" smtClean="0"/>
              <a:t>* Мыть фрукты и овощи перед едой кипяченой водой.</a:t>
            </a:r>
          </a:p>
          <a:p>
            <a:r>
              <a:rPr lang="ru-RU" dirty="0" smtClean="0"/>
              <a:t>* Есть небольшими кусочками, не торопясь.</a:t>
            </a:r>
          </a:p>
          <a:p>
            <a:r>
              <a:rPr lang="ru-RU" dirty="0" smtClean="0"/>
              <a:t>* Не разговаривать во время еды.</a:t>
            </a:r>
          </a:p>
          <a:p>
            <a:r>
              <a:rPr lang="ru-RU" dirty="0" smtClean="0"/>
              <a:t>* Есть в меру.</a:t>
            </a:r>
          </a:p>
          <a:p>
            <a:r>
              <a:rPr lang="ru-RU" dirty="0" smtClean="0"/>
              <a:t>*Не питаться всухомятку.</a:t>
            </a:r>
          </a:p>
          <a:p>
            <a:r>
              <a:rPr lang="ru-RU" dirty="0" smtClean="0"/>
              <a:t>*Питаться в одно и то же время.</a:t>
            </a:r>
          </a:p>
          <a:p>
            <a:r>
              <a:rPr lang="ru-RU" dirty="0" smtClean="0"/>
              <a:t>Питаться всухомятку очень вредно.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0374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140968"/>
            <a:ext cx="8064896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572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Всю азбуку здоровья нужно крепко знать</a:t>
            </a:r>
          </a:p>
          <a:p>
            <a:r>
              <a:rPr lang="ru-RU" dirty="0" smtClean="0"/>
              <a:t>И в жизни эти знания повсюду применять!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4841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88</Words>
  <Application>Microsoft Office PowerPoint</Application>
  <PresentationFormat>Экран (4:3)</PresentationFormat>
  <Paragraphs>14</Paragraphs>
  <Slides>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Тема Office</vt:lpstr>
      <vt:lpstr>Изображение Paintbrush</vt:lpstr>
      <vt:lpstr>Что я ем и почему?</vt:lpstr>
      <vt:lpstr>« Овощи и фрукты – кладовая здоровья»</vt:lpstr>
      <vt:lpstr>Витамины</vt:lpstr>
      <vt:lpstr>Правила питания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я ем и почему?</dc:title>
  <dc:creator>Светлана</dc:creator>
  <cp:lastModifiedBy>Светлана</cp:lastModifiedBy>
  <cp:revision>3</cp:revision>
  <dcterms:created xsi:type="dcterms:W3CDTF">2021-02-28T17:48:34Z</dcterms:created>
  <dcterms:modified xsi:type="dcterms:W3CDTF">2021-02-28T18:17:30Z</dcterms:modified>
</cp:coreProperties>
</file>