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9" r:id="rId4"/>
    <p:sldId id="265" r:id="rId5"/>
    <p:sldId id="267" r:id="rId6"/>
    <p:sldId id="264" r:id="rId7"/>
    <p:sldId id="26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35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9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7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3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89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2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3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7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1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9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83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A298-949A-4876-A288-16D04528D7F2}" type="datetimeFigureOut">
              <a:rPr lang="ru-RU" smtClean="0"/>
              <a:t>09-04-2023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6663-D429-4A52-A31E-550DF44AA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011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853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6344" y="320041"/>
            <a:ext cx="10881106" cy="1956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Тема:</a:t>
            </a:r>
            <a:r>
              <a:rPr lang="ru-RU" dirty="0" smtClean="0"/>
              <a:t> «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 </a:t>
            </a:r>
            <a:r>
              <a:rPr lang="en-US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ручки  в образовательном процессе с детьми старшего дошкольного возраста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583680" y="4434840"/>
            <a:ext cx="5285232" cy="225856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питатель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1 квалификационной категории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Семёнова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С. В</a:t>
            </a:r>
          </a:p>
          <a:p>
            <a:pPr algn="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" y="2647100"/>
            <a:ext cx="2862072" cy="380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2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8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736" y="365125"/>
            <a:ext cx="11180064" cy="626427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техно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ручки  в образовательном процессе с детьми старшего дошкольного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400" dirty="0" smtClean="0"/>
              <a:t>.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отношения, художественно-творческих, конструктивных способностей в моделировании и изобразительной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Формировать способы зрительного и тактильного обследования различных объектов для обогащения и уточнения восприятия особенностей их формы, пропорций, цвета, фактуры;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творческого мышления при создании 3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моделей;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Учить детей находить связь между предметами и явлениями окружающего мира и их изображениями;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Учить детей находить связь  между предметами и явлениями окружающего мира и их изображениями;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наглядно-образного и логического мышления, внимания, восприятия, памяти, мелкой моторики рук.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Способствовать развитию интереса детей воплощать в художественной форме  свои представления, чувства, мысли, поддерживать личностное и творческое  начало.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18531"/>
          </a:xfrm>
          <a:prstGeom prst="rect">
            <a:avLst/>
          </a:prstGeom>
        </p:spPr>
      </p:pic>
      <p:sp>
        <p:nvSpPr>
          <p:cNvPr id="6" name="Текст 4"/>
          <p:cNvSpPr>
            <a:spLocks noGrp="1"/>
          </p:cNvSpPr>
          <p:nvPr>
            <p:ph type="title"/>
          </p:nvPr>
        </p:nvSpPr>
        <p:spPr>
          <a:xfrm>
            <a:off x="256032" y="1353312"/>
            <a:ext cx="11484864" cy="473659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–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ручки в ДОУ.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образовательном  процессе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дошкольниками – это значимая часть воспитательно-образовательного процесса.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обогащают детей новыми знаниями, развивают когнитивные, креативные и интеллектуальные способности дошкольников.  Использование 3D – ручки позволяет формировать устойчивый интерес детей к науке и технике, осваиванию навыков создания трехмерных моделей и развитию предпосылок для технического творчества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слова: образовательная деятельность, инновационные технологии, технические навыки, 3D – моделирование, пространственное мышление, познавательный интерес.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ДОУ интенсивно внедряют в работу инновационные технологии, ориентированные на личностное развитие ребёнка, его способностей.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3D – одно из самых популярных направлений в занятиях с детьми дошкольного возраста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3" t="13803" r="32028" b="37912"/>
          <a:stretch/>
        </p:blipFill>
        <p:spPr>
          <a:xfrm>
            <a:off x="685800" y="4160520"/>
            <a:ext cx="1938527" cy="25237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4078224"/>
            <a:ext cx="1962195" cy="2606040"/>
          </a:xfrm>
          <a:prstGeom prst="rect">
            <a:avLst/>
          </a:prstGeom>
        </p:spPr>
      </p:pic>
      <p:sp>
        <p:nvSpPr>
          <p:cNvPr id="7" name="Стрелка влево 6"/>
          <p:cNvSpPr/>
          <p:nvPr/>
        </p:nvSpPr>
        <p:spPr>
          <a:xfrm>
            <a:off x="7580376" y="5111496"/>
            <a:ext cx="850392" cy="1737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688336" y="4992624"/>
            <a:ext cx="877824" cy="118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3906012" y="4416552"/>
            <a:ext cx="3473194" cy="2241959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1" t="8806" r="4499" b="37268"/>
          <a:stretch/>
        </p:blipFill>
        <p:spPr>
          <a:xfrm>
            <a:off x="4964040" y="4992624"/>
            <a:ext cx="1391037" cy="117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853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56" y="1431988"/>
            <a:ext cx="2081964" cy="27651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08" y="3081527"/>
            <a:ext cx="2246555" cy="29837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39" y="1431988"/>
            <a:ext cx="2255700" cy="2995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7" r="5384"/>
          <a:stretch/>
        </p:blipFill>
        <p:spPr>
          <a:xfrm>
            <a:off x="7687363" y="3941064"/>
            <a:ext cx="4171828" cy="2377439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06424" y="365125"/>
            <a:ext cx="10247376" cy="631571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из пластика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полиактид )- это пластический, биоразлогаемый пластик.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8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064" y="365125"/>
            <a:ext cx="10841736" cy="571563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вид деятельности способствует развитию умения мыслить объёмными образами, формировать представление о центре объекта, его углах, высоте, ширине, симметрии и пропорциях.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3D – моделирования помогает детям овладевать техникой конструирования, создавать трехмерные модели, развивать пространственное, аналитическое и наглядно – образное мышление, способствует формированию основ робототехники.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наглядно-образного мышления происходит, прежде всего, в продуктивной деятельности – в рисовании, лепке. Рисование с помощью 3D – ручки – это совершенно новый вид творческой деятельности, который активизирует развитие творческих способностей дошкольников, побуждает детей ближе знакомиться с объектами для изображения и выявлять в них новые качества, которые раньше не привлекали их внимания.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3D – ручки способствует решению ряда задач: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 развитие познавательных представлений о трехмерном моделировании;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интеллектуальных и творческих способностей, инженерно-конструктивных навыков путем 3D – моделирования;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 повышение уровня коммуникабельности детей;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 совершенствование навыков самообучения и развитие умения построить   свою исследовательскую деятельность.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185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713720" cy="544131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Научно-образовательный процесс диктует новые требования к содержанию и организации образовательного процесса. Нашу повседневную жизнь уже невозможно представить себе без информационно-коммуникационных технологий.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образовательном пространстве ДОО информационно- коммуникационные технологии используя как средства интерактивного обучения, которые позволяют преодолевать интеллектуальную пассивность, повысить мотивацию стимулировать познавательную активность детей.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интерактивного оборудования осуществляется в разных игровых технологиях. Это различные развлекательные,  обучающие, развивающие, диагностические игры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такие игры используются преимущественно с целью развития психических процессов: внимания, памяти, мышления.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3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ручкой –новейшая технология творчества,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изображений используется нагретый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биоразлагаемый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пластик. Застывающие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18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064" y="365125"/>
            <a:ext cx="10841736" cy="571563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04449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132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Тема: «Использование техно ART 3D ручки  в образовательном процессе с детьми старшего дошкольного возраста».</vt:lpstr>
      <vt:lpstr>Цель: Использование техно ART 3D ручки  в образовательном процессе с детьми старшего дошкольного возраста.  Формирование у детей  эстетического отношения, художественно-творческих, конструктивных способностей в моделировании и изобразительной деятельности.   Задачи:  1. Формировать способы зрительного и тактильного обследования различных объектов для обогащения и уточнения восприятия особенностей их формы, пропорций, цвета, фактуры; 2. Развитие творческого мышления при создании 3 D  моделей; 3. Учить детей находить связь между предметами и явлениями окружающего мира и их изображениями; 4. Учить детей находить связь  между предметами и явлениями окружающего мира и их изображениями; 5. Развитие наглядно-образного и логического мышления, внимания, восприятия, памяти, мелкой моторики рук. 10. Способствовать развитию интереса детей воплощать в художественной форме  свои представления, чувства, мысли, поддерживать личностное и творческое  начало. </vt:lpstr>
      <vt:lpstr>                                              Использование 3D – ручки в ДОУ. Использование  3D в образовательном  процессе в работе с дошкольниками – это значимая часть воспитательно-образовательного процесса.  Именно они обогащают детей новыми знаниями, развивают когнитивные, креативные и интеллектуальные способности дошкольников.  Использование 3D – ручки позволяет формировать устойчивый интерес детей к науке и технике, осваиванию навыков создания трехмерных моделей и развитию предпосылок для технического творчества.   Ключевые слова: образовательная деятельность, инновационные технологии, технические навыки, 3D – моделирование, пространственное мышление, познавательный интерес. В настоящее время ДОУ интенсивно внедряют в работу инновационные технологии, ориентированные на личностное развитие ребёнка, его способностей.  Работа с 3D – одно из самых популярных направлений в занятиях с детьми дошкольного возраста.          </vt:lpstr>
      <vt:lpstr>Изготовление из пластика PLA ( полиактид )- это пластический, биоразлогаемый пластик.</vt:lpstr>
      <vt:lpstr>Данный вид деятельности способствует развитию умения мыслить объёмными образами, формировать представление о центре объекта, его углах, высоте, ширине, симметрии и пропорциях.  Технология 3D – моделирования помогает детям овладевать техникой конструирования, создавать трехмерные модели, развивать пространственное, аналитическое и наглядно – образное мышление, способствует формированию основ робототехники. Развитие наглядно-образного мышления происходит, прежде всего, в продуктивной деятельности – в рисовании, лепке. Рисование с помощью 3D – ручки – это совершенно новый вид творческой деятельности, который активизирует развитие творческих способностей дошкольников, побуждает детей ближе знакомиться с объектами для изображения и выявлять в них новые качества, которые раньше не привлекали их внимания.   Использование 3D – ручки способствует решению ряда задач: -   развитие познавательных представлений о трехмерном моделировании; - развитие интеллектуальных и творческих способностей, инженерно-конструктивных навыков путем 3D – моделирования; -   повышение уровня коммуникабельности детей; -   совершенствование навыков самообучения и развитие умения построить   свою исследовательскую деятельность. </vt:lpstr>
      <vt:lpstr>Научно-образовательный процесс диктует новые требования к содержанию и организации образовательного процесса. Нашу повседневную жизнь уже невозможно представить себе без информационно-коммуникационных технологий. В образовательном пространстве ДОО информационно- коммуникационные технологии используя как средства интерактивного обучения, которые позволяют преодолевать интеллектуальную пассивность, повысить мотивацию стимулировать познавательную активность детей.  Применение  интерактивного оборудования осуществляется в разных игровых технологиях. Это различные развлекательные,  обучающие, развивающие, диагностические игры.  С детьми такие игры используются преимущественно с целью развития психических процессов: внимания, памяти, мышления. Рисование 3 D ручкой –новейшая технология творчества, в которой  для создания объёмных изображений используется нагретый биоразлагаемый пластик. Застывающие </vt:lpstr>
      <vt:lpstr>Спасибо за внимание.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«Использовани</dc:title>
  <dc:creator>Пользователь Windows</dc:creator>
  <cp:lastModifiedBy>Пользователь Windows</cp:lastModifiedBy>
  <cp:revision>20</cp:revision>
  <dcterms:created xsi:type="dcterms:W3CDTF">2023-04-08T14:50:02Z</dcterms:created>
  <dcterms:modified xsi:type="dcterms:W3CDTF">2023-04-09T16:35:27Z</dcterms:modified>
</cp:coreProperties>
</file>