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302" r:id="rId3"/>
    <p:sldId id="305" r:id="rId4"/>
    <p:sldId id="315" r:id="rId5"/>
    <p:sldId id="316" r:id="rId6"/>
    <p:sldId id="317" r:id="rId7"/>
    <p:sldId id="318" r:id="rId8"/>
    <p:sldId id="319" r:id="rId9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61" d="100"/>
          <a:sy n="61" d="100"/>
        </p:scale>
        <p:origin x="9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BC749E-788F-4910-B6E7-0D89BE8C5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1124743"/>
            <a:ext cx="7272808" cy="1224137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Ситуативная задача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«Стрессовое состояние </a:t>
            </a:r>
            <a:b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пути выхода из него»</a:t>
            </a:r>
          </a:p>
        </p:txBody>
      </p:sp>
    </p:spTree>
    <p:extLst>
      <p:ext uri="{BB962C8B-B14F-4D97-AF65-F5344CB8AC3E}">
        <p14:creationId xmlns:p14="http://schemas.microsoft.com/office/powerpoint/2010/main" val="27389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1942C68-960F-4C60-858A-44B4847FF30D}"/>
              </a:ext>
            </a:extLst>
          </p:cNvPr>
          <p:cNvSpPr/>
          <p:nvPr/>
        </p:nvSpPr>
        <p:spPr>
          <a:xfrm>
            <a:off x="467544" y="980728"/>
            <a:ext cx="8136904" cy="2015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Статус семьи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многодетная, повторный брак.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мальчика-подростка (13 лет) обеспокоена состоянием своего сына, просит оказать помощь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avatars.mds.yandex.net/i?id=58e262506a1a161a516eef72c0d6f50f1e44bb41-4828150-images-thumbs&amp;n=13">
            <a:extLst>
              <a:ext uri="{FF2B5EF4-FFF2-40B4-BE49-F238E27FC236}">
                <a16:creationId xmlns:a16="http://schemas.microsoft.com/office/drawing/2014/main" id="{5F1DB57E-B54E-47CA-93DF-9E6A8F35E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03978"/>
            <a:ext cx="4572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1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98BDA0-5B09-40A6-A641-251269504823}"/>
              </a:ext>
            </a:extLst>
          </p:cNvPr>
          <p:cNvSpPr/>
          <p:nvPr/>
        </p:nvSpPr>
        <p:spPr>
          <a:xfrm>
            <a:off x="827584" y="188640"/>
            <a:ext cx="7920880" cy="6307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Ситуация: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подросток 3 года назад тяжело пережил развод родителей. После развода остался жить с матерью.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отцом, бабушкой и дедушкой поддерживал близкие доверительные отношения. Много времени проводил с отцом, посещал совместно с ним тренажерный зал.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Месяц назад у мальчика был выбор: поехать с отцом во Владивосток (предстояла покупка машины) или за границу на море с матерью. Мама настояла на семейной поезде. Возвращаясь на купленной машине, отец ребенка погиб в автокатастрофе (уснул за рулем). Максим с сестрами-близнецами и матерью в это время находился на отдыхе на море. Что бы не травмировать сына, мама, до возвращения с отдыха, смерть отца скрыла.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98BDA0-5B09-40A6-A641-251269504823}"/>
              </a:ext>
            </a:extLst>
          </p:cNvPr>
          <p:cNvSpPr/>
          <p:nvPr/>
        </p:nvSpPr>
        <p:spPr>
          <a:xfrm>
            <a:off x="467544" y="476672"/>
            <a:ext cx="7920880" cy="373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 замкнулся в себе, безразличен к окружающим его событиям, отстранился от матери, бросил занятия в тренажерном зале, занимается самобичеванием. Винит в смерти отца себя (что не уберег, не был рядом) и мать (что настояла на поездке на море). Не может простить матери, что не попрощался с отцом. Когда увидел, что в комнате исчезла фотография отца, был в панике, сорвался на крик.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3efbf615cb7cec8d9baa1e4fddce7beb9cc5c7be-8356716-images-thumbs&amp;n=13">
            <a:extLst>
              <a:ext uri="{FF2B5EF4-FFF2-40B4-BE49-F238E27FC236}">
                <a16:creationId xmlns:a16="http://schemas.microsoft.com/office/drawing/2014/main" id="{7091E903-8F03-4BF9-8BE8-C4E3C2FD8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100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8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C8F615-58B9-417E-9E2D-16BCB3B8942C}"/>
              </a:ext>
            </a:extLst>
          </p:cNvPr>
          <p:cNvSpPr/>
          <p:nvPr/>
        </p:nvSpPr>
        <p:spPr>
          <a:xfrm>
            <a:off x="251520" y="116632"/>
            <a:ext cx="8640960" cy="6600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Факты: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Стадия принятия горя – отрицание (отчаяние, шок);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Отец для сына являлся главным примером для подражания;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момент события у ребенка не было возможности отреагировать на горе, подключиться ко всему происходящему эмоционально, пережить утрату вместе с родственниками;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Ситуация дефицита родительского внимания со стороны матери. В семье основное внимание уделялось маленьким «сестрам-близнецам»;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Рядом стабильный взрослый, устойчивый эмоционально – мама;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 поддерживает отношения с родственниками отца;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Переходный возраст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93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6960921-B563-46F2-8473-A13CB831A68A}"/>
              </a:ext>
            </a:extLst>
          </p:cNvPr>
          <p:cNvSpPr/>
          <p:nvPr/>
        </p:nvSpPr>
        <p:spPr>
          <a:xfrm>
            <a:off x="323528" y="260648"/>
            <a:ext cx="8568952" cy="56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после стадии отрицания у Максима наступит стадия гнева, к которой маме надо быть готовой (всплеск эмоций, возможность выговориться и быть услышанным);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родственникам по линии отца  поддерживать тесные отношения с Максимом (совместные беседы снимают чувство одиночества «Ты не один в своем горе, нам тоже его не хватает»);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письмо отцу (ведущей рукой написать письмо отцу со всеми испытываемыми эмоциями, а не ведущей -ответ себе от имени отца);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дать подростку побыть наедине с отцом (ты можешь выразить свои чувства в одиночестве, но знай, мы рядом); 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72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5848B0A-B6C9-4A46-B9AE-1E714F605399}"/>
              </a:ext>
            </a:extLst>
          </p:cNvPr>
          <p:cNvSpPr/>
          <p:nvPr/>
        </p:nvSpPr>
        <p:spPr>
          <a:xfrm>
            <a:off x="899592" y="404664"/>
            <a:ext cx="7488832" cy="5517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значимый взрослый (мама, бабушка, дедушка) должны помочь разговорить  мальчика. Максим должен получить возможность выразить эмоции;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память об умершем (маме, родственникам,  рассказать подростку светлые истории, связанные с погибшим отцом). Происходит стимулирование радостных, приятных воспоминаний;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связь с умершим (не стоит убирать, передвигать  вещи, связанные с отцом, в памяти у ребенка должны остаться приятные памятные моменты);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убедить Максима  вернуться в тренажерный зал («Отцу было бы очень приятно увидеть твои результаты. Он был бы горд за тебя»);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1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8E8BBC6-447C-42AD-BD71-C2DC23977535}"/>
              </a:ext>
            </a:extLst>
          </p:cNvPr>
          <p:cNvSpPr/>
          <p:nvPr/>
        </p:nvSpPr>
        <p:spPr>
          <a:xfrm>
            <a:off x="827584" y="404664"/>
            <a:ext cx="7632848" cy="5722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маме найти с сыном точки соприкосновения и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выстраивать доверительные отношения;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сплочение внутри семьи (привлечь сына к общесемейным занятиям, отдыху, должно быть  в радость, а не в тягость);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маме ознакомиться с литературой по возрастной  психологии (что происходит с ребенком в пубертатный период);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поставить в известность классного руководителя (что бы не травмировать ребенка, в нужный момент оказать ему необходимую помощь, привлекать к внеурочным мероприятиям);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помощь психолога</a:t>
            </a:r>
            <a:endParaRPr lang="ru-RU" sz="2400" dirty="0">
              <a:solidFill>
                <a:schemeClr val="accent4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2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3962f843b5fbe2b7272967f78ea5102fe8c9e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2978</TotalTime>
  <Words>579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   Ситуативная задача «Стрессовое состояние  и пути выхода из него»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боковые штрихи</dc:title>
  <dc:creator>obstinate</dc:creator>
  <dc:description>Шаблон презентации с сайта https://presentation-creation.ru/</dc:description>
  <cp:lastModifiedBy>Admin</cp:lastModifiedBy>
  <cp:revision>1319</cp:revision>
  <dcterms:created xsi:type="dcterms:W3CDTF">2018-02-25T09:09:03Z</dcterms:created>
  <dcterms:modified xsi:type="dcterms:W3CDTF">2023-12-13T12:01:53Z</dcterms:modified>
</cp:coreProperties>
</file>