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57" r:id="rId3"/>
    <p:sldId id="256" r:id="rId4"/>
    <p:sldId id="258" r:id="rId5"/>
    <p:sldId id="259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70" r:id="rId14"/>
    <p:sldId id="269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11/1635885815_13-phonoteka-org-p-svetlo-chernii-fon-odnotonnii-krasivie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-628650"/>
            <a:ext cx="14085403" cy="996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1925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11/1635885815_13-phonoteka-org-p-svetlo-chernii-fon-odnotonnii-krasivie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-628650"/>
            <a:ext cx="14085403" cy="996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70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7890" y="1416424"/>
            <a:ext cx="10178322" cy="1667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 зрения — это ряд мероприятий, которые направлены на поддержание нормальной работы зрительной системы, сохранения остроты зрения. </a:t>
            </a:r>
          </a:p>
        </p:txBody>
      </p:sp>
      <p:pic>
        <p:nvPicPr>
          <p:cNvPr id="5122" name="Picture 2" descr="https://obrazovannayasova2.ru/wp-content/uploads/2022/03/profilaktika-dlya-glaz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874" y="3083859"/>
            <a:ext cx="5196354" cy="346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76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7890" y="502026"/>
            <a:ext cx="10178322" cy="1497104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сберечь зрение? </a:t>
            </a:r>
            <a:endPara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этого есть следующие правила: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97890" y="1999130"/>
            <a:ext cx="105693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нормативы зрительных нагрузок в каждом возрасте.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Настроить правильное освещение рабочего места.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Придерживаться правил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Стараться держать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осанку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рацион питания витамины и элементы, полезные для зрения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Защищать глаза от воздействия ультрафиолетового излучения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 наблюдаться у офтальмолога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346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8522" y="1098388"/>
            <a:ext cx="10825455" cy="4394988"/>
          </a:xfrm>
        </p:spPr>
        <p:txBody>
          <a:bodyPr/>
          <a:lstStyle/>
          <a:p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 сохранить зрение»</a:t>
            </a:r>
          </a:p>
        </p:txBody>
      </p:sp>
    </p:spTree>
    <p:extLst>
      <p:ext uri="{BB962C8B-B14F-4D97-AF65-F5344CB8AC3E}">
        <p14:creationId xmlns:p14="http://schemas.microsoft.com/office/powerpoint/2010/main" val="279204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7913" y="1859742"/>
            <a:ext cx="1966652" cy="8695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88485" y="1971365"/>
            <a:ext cx="91494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знаний о сохранении здоровья</a:t>
            </a:r>
          </a:p>
        </p:txBody>
      </p:sp>
      <p:pic>
        <p:nvPicPr>
          <p:cNvPr id="4098" name="Picture 2" descr="https://jaay.ru/wp-content/uploads/2020/08/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459" y="3487271"/>
            <a:ext cx="4921417" cy="30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69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9913" y="2590801"/>
            <a:ext cx="10178322" cy="14971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7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7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69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600498"/>
            <a:ext cx="10178322" cy="1492132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2092630"/>
            <a:ext cx="5048454" cy="287365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глубоких океана, 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них эмоции видны. 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Открывают их все рано,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закрывают их </a:t>
            </a:r>
          </a:p>
          <a:p>
            <a:pPr marL="0" indent="0">
              <a:buNone/>
            </a:pP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436988" y="2283936"/>
            <a:ext cx="4588778" cy="2776020"/>
            <a:chOff x="6428023" y="2328760"/>
            <a:chExt cx="4588778" cy="2776020"/>
          </a:xfrm>
        </p:grpSpPr>
        <p:sp>
          <p:nvSpPr>
            <p:cNvPr id="4" name="TextBox 3"/>
            <p:cNvSpPr txBox="1"/>
            <p:nvPr/>
          </p:nvSpPr>
          <p:spPr>
            <a:xfrm>
              <a:off x="6428023" y="2328760"/>
              <a:ext cx="45887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Глаза</a:t>
              </a:r>
              <a:endParaRPr lang="ru-RU" sz="3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58834" y="2975091"/>
              <a:ext cx="3194534" cy="21296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727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8522" y="1098388"/>
            <a:ext cx="10825455" cy="4394988"/>
          </a:xfrm>
        </p:spPr>
        <p:txBody>
          <a:bodyPr/>
          <a:lstStyle/>
          <a:p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 сохранить зрение»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Кужелева В.А.</a:t>
            </a: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5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7913" y="1859742"/>
            <a:ext cx="1966652" cy="8695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88485" y="1971365"/>
            <a:ext cx="91494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знаний о сохранении здоровья</a:t>
            </a:r>
          </a:p>
        </p:txBody>
      </p:sp>
      <p:pic>
        <p:nvPicPr>
          <p:cNvPr id="4098" name="Picture 2" descr="https://jaay.ru/wp-content/uploads/2020/08/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459" y="3487271"/>
            <a:ext cx="4921417" cy="30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204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11/1635885815_13-phonoteka-org-p-svetlo-chernii-fon-odnotonnii-krasivie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-628650"/>
            <a:ext cx="14085403" cy="996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78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Строение глаза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406" y="824752"/>
            <a:ext cx="7600205" cy="54774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60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же данная проблема так актуальна?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2465295"/>
            <a:ext cx="10178322" cy="35935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ухудшения зрения у детей школьного возраста стоит на одном из первых мест в связи с внедрением в жизнь новых обучающих технологий.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Виной тому - постоянное перенапряжение глаз, ведь нагрузка на глаза у современного ребёнка огромная, а отдыхают глаза только во время сна.</a:t>
            </a:r>
          </a:p>
        </p:txBody>
      </p:sp>
    </p:spTree>
    <p:extLst>
      <p:ext uri="{BB962C8B-B14F-4D97-AF65-F5344CB8AC3E}">
        <p14:creationId xmlns:p14="http://schemas.microsoft.com/office/powerpoint/2010/main" val="331232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11/1635885815_13-phonoteka-org-p-svetlo-chernii-fon-odnotonnii-krasivie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-628650"/>
            <a:ext cx="14085403" cy="996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122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Нормы экранного времени для детей: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51678" y="2339787"/>
            <a:ext cx="423134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Тоддлеры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(1-2 года)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Норма: несколько минут.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51678" y="3765177"/>
            <a:ext cx="390861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Дошкольники (3-4 года)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Норма: до 1 часа.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00195" y="2339787"/>
            <a:ext cx="50236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Младшие школьники (5-10 лет)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Норма: 1 – 1,5 часа.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200195" y="3765177"/>
            <a:ext cx="449131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Подростки (11-13 лет)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Норма: до 2 часов.</a:t>
            </a:r>
          </a:p>
          <a:p>
            <a:endParaRPr lang="ru-RU" dirty="0"/>
          </a:p>
        </p:txBody>
      </p:sp>
      <p:pic>
        <p:nvPicPr>
          <p:cNvPr id="8" name="Рисунок 7" descr="http://qrcoder.ru/code/?http%3A%2F%2F39.rospotrebnadzor.ru%2Fcontent%2Fmobilnyy-telefon-i-rebenok&amp;4&amp;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9462" y="4419600"/>
            <a:ext cx="2330844" cy="23180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894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171312"/>
      </a:dk2>
      <a:lt2>
        <a:srgbClr val="F7F0DF"/>
      </a:lt2>
      <a:accent1>
        <a:srgbClr val="53AE6E"/>
      </a:accent1>
      <a:accent2>
        <a:srgbClr val="326267"/>
      </a:accent2>
      <a:accent3>
        <a:srgbClr val="C5C34A"/>
      </a:accent3>
      <a:accent4>
        <a:srgbClr val="BF6546"/>
      </a:accent4>
      <a:accent5>
        <a:srgbClr val="81B5A8"/>
      </a:accent5>
      <a:accent6>
        <a:srgbClr val="636455"/>
      </a:accent6>
      <a:hlink>
        <a:srgbClr val="81B5A8"/>
      </a:hlink>
      <a:folHlink>
        <a:srgbClr val="936888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A1A3E1F0-B5EF-49C5-810A-B1B32AEDDC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30</TotalTime>
  <Words>228</Words>
  <Application>Microsoft Office PowerPoint</Application>
  <PresentationFormat>Широкоэкранный</PresentationFormat>
  <Paragraphs>36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Corbel</vt:lpstr>
      <vt:lpstr>Gill Sans MT</vt:lpstr>
      <vt:lpstr>Impact</vt:lpstr>
      <vt:lpstr>Times New Roman</vt:lpstr>
      <vt:lpstr>Badge</vt:lpstr>
      <vt:lpstr>Презентация PowerPoint</vt:lpstr>
      <vt:lpstr>Загадка</vt:lpstr>
      <vt:lpstr>«Как сохранить зрение»</vt:lpstr>
      <vt:lpstr>Презентация PowerPoint</vt:lpstr>
      <vt:lpstr>Презентация PowerPoint</vt:lpstr>
      <vt:lpstr>Презентация PowerPoint</vt:lpstr>
      <vt:lpstr>Почему же данная проблема так актуальна?</vt:lpstr>
      <vt:lpstr>Презентация PowerPoint</vt:lpstr>
      <vt:lpstr>Нормы экранного времени для детей: </vt:lpstr>
      <vt:lpstr>Презентация PowerPoint</vt:lpstr>
      <vt:lpstr>Презентация PowerPoint</vt:lpstr>
      <vt:lpstr>Презентация PowerPoint</vt:lpstr>
      <vt:lpstr>«Как сохранить зрение»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Victoria Kuzheleva</cp:lastModifiedBy>
  <cp:revision>6</cp:revision>
  <dcterms:created xsi:type="dcterms:W3CDTF">2022-06-06T17:27:45Z</dcterms:created>
  <dcterms:modified xsi:type="dcterms:W3CDTF">2023-12-13T12:10:47Z</dcterms:modified>
</cp:coreProperties>
</file>