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64" r:id="rId3"/>
    <p:sldId id="274" r:id="rId4"/>
    <p:sldId id="276" r:id="rId5"/>
    <p:sldId id="265" r:id="rId6"/>
    <p:sldId id="257" r:id="rId7"/>
    <p:sldId id="258" r:id="rId8"/>
    <p:sldId id="260" r:id="rId9"/>
    <p:sldId id="259" r:id="rId10"/>
    <p:sldId id="266" r:id="rId11"/>
    <p:sldId id="277" r:id="rId12"/>
    <p:sldId id="262" r:id="rId13"/>
    <p:sldId id="263" r:id="rId14"/>
    <p:sldId id="267" r:id="rId15"/>
    <p:sldId id="269" r:id="rId16"/>
    <p:sldId id="268" r:id="rId17"/>
    <p:sldId id="270" r:id="rId18"/>
    <p:sldId id="273" r:id="rId19"/>
    <p:sldId id="271" r:id="rId20"/>
    <p:sldId id="27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370" y="1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11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4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875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807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35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984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956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962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68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29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71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2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10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30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3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10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08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31B2D7-525E-405A-A615-52EE15795E7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D72C67-E151-4678-9562-721597362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55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66738"/>
            <a:ext cx="9601200" cy="1304925"/>
          </a:xfrm>
        </p:spPr>
        <p:txBody>
          <a:bodyPr/>
          <a:lstStyle/>
          <a:p>
            <a:r>
              <a:rPr lang="ru-RU" dirty="0" smtClean="0"/>
              <a:t>Родительское собрание </a:t>
            </a:r>
            <a:r>
              <a:rPr lang="ru-RU" dirty="0" smtClean="0"/>
              <a:t>в 1-Г классе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77886" y="1686710"/>
            <a:ext cx="10924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Повестка</a:t>
            </a:r>
            <a:r>
              <a:rPr lang="ru-RU" sz="2400" dirty="0"/>
              <a:t> </a:t>
            </a:r>
            <a:r>
              <a:rPr lang="ru-RU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"Итоги </a:t>
            </a:r>
            <a:r>
              <a:rPr lang="ru-RU" sz="2400" dirty="0"/>
              <a:t>мониторинга готовности первоклассников к школьному </a:t>
            </a:r>
            <a:r>
              <a:rPr lang="ru-RU" sz="2400" dirty="0" smtClean="0"/>
              <a:t>обучению.</a:t>
            </a: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Изменения в положении Федерального закона «Об образовании в Российской Федерации».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Обучение в морозные дни.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Новогодние утренники.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Каникулы.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Отпуск </a:t>
            </a:r>
            <a:r>
              <a:rPr lang="ru-RU" sz="2400" dirty="0" smtClean="0"/>
              <a:t>родителей.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Портфолио </a:t>
            </a:r>
            <a:r>
              <a:rPr lang="ru-RU" sz="2400" dirty="0" smtClean="0"/>
              <a:t>учащихся в ГИС «Сетевой город</a:t>
            </a:r>
            <a:r>
              <a:rPr lang="ru-RU" sz="2400" dirty="0" smtClean="0"/>
              <a:t>».</a:t>
            </a:r>
          </a:p>
          <a:p>
            <a:r>
              <a:rPr lang="ru-RU" sz="2400" dirty="0" smtClean="0"/>
              <a:t>8-9. Родительский университет.</a:t>
            </a:r>
          </a:p>
          <a:p>
            <a:r>
              <a:rPr lang="ru-RU" sz="2400" dirty="0" smtClean="0"/>
              <a:t>10.  Что почитать родителям.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08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6.	Отпуск родителей – </a:t>
            </a:r>
            <a:r>
              <a:rPr lang="ru-RU" dirty="0" smtClean="0"/>
              <a:t>новогодние праздники.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Алгоритм отъезда детей </a:t>
            </a:r>
            <a:r>
              <a:rPr lang="ru-RU" b="1" dirty="0" smtClean="0"/>
              <a:t>:</a:t>
            </a:r>
            <a:endParaRPr lang="ru-RU" b="1" dirty="0"/>
          </a:p>
          <a:p>
            <a:pPr algn="l"/>
            <a:r>
              <a:rPr lang="ru-RU" b="1" dirty="0"/>
              <a:t>1. Родитель берет заявление на вахте старшей школы. Пишет заявление, передает его классному руководителю.</a:t>
            </a:r>
          </a:p>
          <a:p>
            <a:pPr algn="l"/>
            <a:r>
              <a:rPr lang="ru-RU" b="1" dirty="0"/>
              <a:t>2. Классный </a:t>
            </a:r>
            <a:r>
              <a:rPr lang="ru-RU" b="1" dirty="0" smtClean="0"/>
              <a:t>руководитель </a:t>
            </a:r>
            <a:r>
              <a:rPr lang="ru-RU" b="1" dirty="0"/>
              <a:t>пишет внизу: СОГЛАСОВАНО, расписывается. Передает заявление секретарю.</a:t>
            </a:r>
          </a:p>
          <a:p>
            <a:pPr algn="l"/>
            <a:r>
              <a:rPr lang="ru-RU" b="1" dirty="0"/>
              <a:t>3. Классный руководитель распечатывает ведомость выдачи новогодних подарков со  списком детей  с графой для подписи. Получает подарок на отъезжающего раньше ребенка у Юлии Александровны. Родитель расписывается в ведомости получения подарков и забирает подарок.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51667" y="269240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206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6.	Отпуск родителей </a:t>
            </a:r>
            <a:r>
              <a:rPr lang="ru-RU" dirty="0" smtClean="0"/>
              <a:t>–билеты </a:t>
            </a:r>
            <a:r>
              <a:rPr lang="ru-RU" dirty="0"/>
              <a:t>в мае.</a:t>
            </a: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/>
              <a:t>Алгоритм отъезда детей </a:t>
            </a:r>
            <a:r>
              <a:rPr lang="ru-RU" b="1" dirty="0" smtClean="0"/>
              <a:t>:</a:t>
            </a:r>
            <a:endParaRPr lang="ru-RU" b="1" dirty="0"/>
          </a:p>
          <a:p>
            <a:pPr algn="l"/>
            <a:r>
              <a:rPr lang="ru-RU" b="1" dirty="0" smtClean="0"/>
              <a:t>1.Родитель сообщает классному руководителю за месяц о дате отъезда.</a:t>
            </a:r>
          </a:p>
          <a:p>
            <a:pPr algn="l"/>
            <a:r>
              <a:rPr lang="ru-RU" b="1" dirty="0" smtClean="0"/>
              <a:t>2.Получает задания за дни пропусков , выполняет его с ребёнком.</a:t>
            </a:r>
          </a:p>
          <a:p>
            <a:pPr algn="l"/>
            <a:r>
              <a:rPr lang="ru-RU" b="1" dirty="0" smtClean="0"/>
              <a:t>3. Берет </a:t>
            </a:r>
            <a:r>
              <a:rPr lang="ru-RU" b="1" dirty="0"/>
              <a:t>заявление на вахте старшей школы. Пишет заявление, передает его классному руководителю.</a:t>
            </a:r>
          </a:p>
          <a:p>
            <a:pPr algn="l"/>
            <a:r>
              <a:rPr lang="ru-RU" b="1" dirty="0" smtClean="0"/>
              <a:t>4. </a:t>
            </a:r>
            <a:r>
              <a:rPr lang="ru-RU" b="1" dirty="0"/>
              <a:t>Классный </a:t>
            </a:r>
            <a:r>
              <a:rPr lang="ru-RU" b="1" dirty="0" smtClean="0"/>
              <a:t>руководитель </a:t>
            </a:r>
            <a:r>
              <a:rPr lang="ru-RU" b="1" dirty="0"/>
              <a:t>пишет внизу: СОГЛАСОВАНО, расписывается. Передает заявление секретарю.</a:t>
            </a:r>
          </a:p>
          <a:p>
            <a:pPr algn="l"/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51667" y="269240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050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36" y="1367074"/>
            <a:ext cx="7381875" cy="477202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203573" y="1734182"/>
            <a:ext cx="959667" cy="6065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2993" y="1493072"/>
            <a:ext cx="2771775" cy="1781175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7" name="Овал 6"/>
          <p:cNvSpPr/>
          <p:nvPr/>
        </p:nvSpPr>
        <p:spPr>
          <a:xfrm>
            <a:off x="8008293" y="1152388"/>
            <a:ext cx="3340729" cy="24625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5696" y="610064"/>
            <a:ext cx="122280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7.Портфолио </a:t>
            </a:r>
            <a:r>
              <a:rPr lang="ru-RU" sz="4400" b="1" dirty="0"/>
              <a:t>учащихся в ГИС «Сетевой город»</a:t>
            </a:r>
          </a:p>
        </p:txBody>
      </p:sp>
    </p:spTree>
    <p:extLst>
      <p:ext uri="{BB962C8B-B14F-4D97-AF65-F5344CB8AC3E}">
        <p14:creationId xmlns:p14="http://schemas.microsoft.com/office/powerpoint/2010/main" val="9056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110" y="414196"/>
            <a:ext cx="3847603" cy="6029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4165" y="788171"/>
            <a:ext cx="1893824" cy="131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</a:t>
            </a:r>
            <a:r>
              <a:rPr lang="ru-RU" dirty="0"/>
              <a:t>	«Он даже не концентрируется!»: ребёнок не может учиться — какие могут быть проблемы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758546"/>
            <a:ext cx="96012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4819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</a:t>
            </a:r>
            <a:r>
              <a:rPr lang="ru-RU" dirty="0"/>
              <a:t>	«Он даже не концентрируется!»: ребёнок не может учиться — какие могут быть проблемы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2405592"/>
            <a:ext cx="9328150" cy="385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840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269" y="7027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9.	Что делать, если ребёнку не нравится школа: разбираем возможные причины.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2426610"/>
            <a:ext cx="8353425" cy="35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183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400" y="668866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9.	Что делать, если ребёнку не нравится школа: разбираем возможные причины.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933" y="2534951"/>
            <a:ext cx="7722130" cy="331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8234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8" y="4319993"/>
            <a:ext cx="4385735" cy="189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066" y="687519"/>
            <a:ext cx="7849658" cy="383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4572000" y="4656667"/>
            <a:ext cx="2362200" cy="82973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819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020" y="824969"/>
            <a:ext cx="7927445" cy="516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33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35" y="1333960"/>
            <a:ext cx="8520632" cy="505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2" y="61806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1."Итоги </a:t>
            </a:r>
            <a:r>
              <a:rPr lang="ru-RU" dirty="0"/>
              <a:t>мониторинга готовности первоклассников к школьному обучению"</a:t>
            </a:r>
          </a:p>
        </p:txBody>
      </p:sp>
    </p:spTree>
    <p:extLst>
      <p:ext uri="{BB962C8B-B14F-4D97-AF65-F5344CB8AC3E}">
        <p14:creationId xmlns:p14="http://schemas.microsoft.com/office/powerpoint/2010/main" val="2620417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32" y="732776"/>
            <a:ext cx="10482263" cy="480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659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131" y="563417"/>
            <a:ext cx="9555442" cy="5625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107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78" y="611486"/>
            <a:ext cx="10961688" cy="213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044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	Изменения в положении Федерального закона «Об образовании в Российской Федерации».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4601" y="2573866"/>
            <a:ext cx="100160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Трудовое воспитание.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Дисциплина </a:t>
            </a:r>
            <a:r>
              <a:rPr lang="ru-RU" sz="2800" dirty="0"/>
              <a:t>«Основы безопасности жизнедеятельности» </a:t>
            </a:r>
            <a:r>
              <a:rPr lang="ru-RU" sz="2800" dirty="0" smtClean="0"/>
              <a:t>заменяется на </a:t>
            </a:r>
            <a:r>
              <a:rPr lang="ru-RU" sz="2800" dirty="0"/>
              <a:t>«Основы безопасности и защиты Родины». </a:t>
            </a:r>
            <a:endParaRPr lang="ru-RU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Возвращена </a:t>
            </a:r>
            <a:r>
              <a:rPr lang="ru-RU" sz="2800" dirty="0"/>
              <a:t>практика вручения «отличникам» и «хорошистам» медалей </a:t>
            </a:r>
            <a:r>
              <a:rPr lang="ru-RU" sz="2800" dirty="0" smtClean="0"/>
              <a:t>за </a:t>
            </a:r>
            <a:r>
              <a:rPr lang="ru-RU" sz="2800" dirty="0"/>
              <a:t>особые успехи в учении 1 и 2 </a:t>
            </a:r>
            <a:r>
              <a:rPr lang="ru-RU" sz="2800" dirty="0" smtClean="0"/>
              <a:t>степени.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084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3.Обучение в морозные дни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237" y="1543615"/>
            <a:ext cx="95295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Просим Вас обеспечить безопасный маршрут </a:t>
            </a:r>
            <a:r>
              <a:rPr lang="ru-RU" sz="2800" b="1" dirty="0" smtClean="0"/>
              <a:t>Дом-Школа-Дом</a:t>
            </a:r>
            <a:r>
              <a:rPr lang="ru-RU" sz="2800" dirty="0" smtClean="0"/>
              <a:t> организовать сопровождение ребёнка.</a:t>
            </a:r>
          </a:p>
          <a:p>
            <a:r>
              <a:rPr lang="ru-RU" sz="2800" dirty="0" smtClean="0"/>
              <a:t>      Если Вы примите решение оставить ребёнка дома, ставите в известность классного руководителя о том, что ребёнок остаётся дома.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95402" y="3790384"/>
            <a:ext cx="102477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Договор     </a:t>
            </a:r>
            <a:r>
              <a:rPr lang="ru-RU" sz="2800" dirty="0" smtClean="0"/>
              <a:t>2.5.	Заказчик  обязан: </a:t>
            </a:r>
          </a:p>
          <a:p>
            <a:r>
              <a:rPr lang="ru-RU" sz="2800" dirty="0" smtClean="0"/>
              <a:t>- принять меры по обеспечению личной безопасности учащихся при низких температурах и сильном ветре (в дни с неблагоприятными погодными условиями не допускается возвращение  учащегося из школы самостоятельно без взрослых);</a:t>
            </a:r>
          </a:p>
        </p:txBody>
      </p:sp>
    </p:spTree>
    <p:extLst>
      <p:ext uri="{BB962C8B-B14F-4D97-AF65-F5344CB8AC3E}">
        <p14:creationId xmlns:p14="http://schemas.microsoft.com/office/powerpoint/2010/main" val="127497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988" y="280656"/>
            <a:ext cx="10168249" cy="635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52578" y="4147732"/>
            <a:ext cx="72880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Зимние каникулы</a:t>
            </a:r>
          </a:p>
          <a:p>
            <a:r>
              <a:rPr lang="ru-RU" sz="4400" dirty="0" smtClean="0"/>
              <a:t> 31.12.23 - 8.01.24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590" y="602056"/>
            <a:ext cx="4156328" cy="350510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89889" y="686569"/>
            <a:ext cx="6301511" cy="1303867"/>
          </a:xfrm>
        </p:spPr>
        <p:txBody>
          <a:bodyPr>
            <a:normAutofit/>
          </a:bodyPr>
          <a:lstStyle/>
          <a:p>
            <a:r>
              <a:rPr lang="ru-RU" dirty="0" smtClean="0"/>
              <a:t>4.Новогодний утренник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60" y="1656061"/>
            <a:ext cx="5224607" cy="4420821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2900987" y="4803273"/>
            <a:ext cx="775855" cy="517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585742" y="5200073"/>
            <a:ext cx="3666836" cy="6742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99563" y="5717309"/>
            <a:ext cx="204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11 до 12 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41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865" y="418219"/>
            <a:ext cx="4960543" cy="1303867"/>
          </a:xfrm>
        </p:spPr>
        <p:txBody>
          <a:bodyPr/>
          <a:lstStyle/>
          <a:p>
            <a:r>
              <a:rPr lang="ru-RU" dirty="0" smtClean="0"/>
              <a:t>5.Каникулы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09531" y="1840062"/>
            <a:ext cx="728803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Зимние 	 31.12.23 - </a:t>
            </a:r>
            <a:r>
              <a:rPr lang="ru-RU" sz="4400" dirty="0" smtClean="0"/>
              <a:t>8.01.24</a:t>
            </a:r>
          </a:p>
          <a:p>
            <a:r>
              <a:rPr lang="ru-RU" sz="4400" dirty="0" smtClean="0"/>
              <a:t>Дополнительные зимние</a:t>
            </a:r>
          </a:p>
          <a:p>
            <a:r>
              <a:rPr lang="ru-RU" sz="4400" dirty="0" smtClean="0"/>
              <a:t>                     10.02.24 -18.02.24</a:t>
            </a:r>
            <a:endParaRPr lang="ru-RU" sz="4400" dirty="0" smtClean="0"/>
          </a:p>
          <a:p>
            <a:r>
              <a:rPr lang="ru-RU" sz="4400" dirty="0" smtClean="0"/>
              <a:t>Весенние     23.03.24 - 31.03.24</a:t>
            </a:r>
          </a:p>
          <a:p>
            <a:r>
              <a:rPr lang="ru-RU" sz="4400" dirty="0" smtClean="0"/>
              <a:t>Летние         27.05.24 - 31.08.24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2195" y="586683"/>
            <a:ext cx="3880560" cy="330630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792195" y="2987644"/>
            <a:ext cx="2791306" cy="4413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9478978" y="3429000"/>
            <a:ext cx="18107" cy="16952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74456" y="4916032"/>
            <a:ext cx="2510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экскурсии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406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339</TotalTime>
  <Words>322</Words>
  <Application>Microsoft Office PowerPoint</Application>
  <PresentationFormat>Произвольный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Натуральные материалы</vt:lpstr>
      <vt:lpstr>Родительское собрание в 1-Г классе</vt:lpstr>
      <vt:lpstr>1."Итоги мониторинга готовности первоклассников к школьному обучению"</vt:lpstr>
      <vt:lpstr>Презентация PowerPoint</vt:lpstr>
      <vt:lpstr>Презентация PowerPoint</vt:lpstr>
      <vt:lpstr>2. Изменения в положении Федерального закона «Об образовании в Российской Федерации».</vt:lpstr>
      <vt:lpstr>3.Обучение в морозные дни  </vt:lpstr>
      <vt:lpstr>Презентация PowerPoint</vt:lpstr>
      <vt:lpstr>4.Новогодний утренник</vt:lpstr>
      <vt:lpstr>5.Каникулы</vt:lpstr>
      <vt:lpstr>6. Отпуск родителей – новогодние праздники.</vt:lpstr>
      <vt:lpstr>6. Отпуск родителей –билеты в мае.</vt:lpstr>
      <vt:lpstr>Презентация PowerPoint</vt:lpstr>
      <vt:lpstr>Презентация PowerPoint</vt:lpstr>
      <vt:lpstr>8. «Он даже не концентрируется!»: ребёнок не может учиться — какие могут быть проблемы</vt:lpstr>
      <vt:lpstr>8. «Он даже не концентрируется!»: ребёнок не может учиться — какие могут быть проблемы</vt:lpstr>
      <vt:lpstr>9. Что делать, если ребёнку не нравится школа: разбираем возможные причины.</vt:lpstr>
      <vt:lpstr>9. Что делать, если ребёнку не нравится школа: разбираем возможные причины.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во 2 а классе</dc:title>
  <dc:creator>Пользователь Windows</dc:creator>
  <cp:lastModifiedBy>Елена</cp:lastModifiedBy>
  <cp:revision>22</cp:revision>
  <dcterms:created xsi:type="dcterms:W3CDTF">2023-12-05T10:08:36Z</dcterms:created>
  <dcterms:modified xsi:type="dcterms:W3CDTF">2023-12-13T12:19:48Z</dcterms:modified>
</cp:coreProperties>
</file>