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sldIdLst>
    <p:sldId id="283" r:id="rId2"/>
    <p:sldId id="284" r:id="rId3"/>
    <p:sldId id="288" r:id="rId4"/>
    <p:sldId id="285" r:id="rId5"/>
    <p:sldId id="277" r:id="rId6"/>
    <p:sldId id="278" r:id="rId7"/>
    <p:sldId id="265" r:id="rId8"/>
    <p:sldId id="286" r:id="rId9"/>
    <p:sldId id="275" r:id="rId10"/>
    <p:sldId id="276" r:id="rId11"/>
    <p:sldId id="279" r:id="rId12"/>
    <p:sldId id="287" r:id="rId13"/>
    <p:sldId id="264" r:id="rId14"/>
    <p:sldId id="267" r:id="rId15"/>
    <p:sldId id="266" r:id="rId16"/>
    <p:sldId id="259" r:id="rId17"/>
    <p:sldId id="260" r:id="rId18"/>
    <p:sldId id="261" r:id="rId19"/>
    <p:sldId id="262" r:id="rId20"/>
    <p:sldId id="263" r:id="rId21"/>
    <p:sldId id="256" r:id="rId22"/>
    <p:sldId id="257" r:id="rId23"/>
    <p:sldId id="258" r:id="rId24"/>
    <p:sldId id="268" r:id="rId25"/>
    <p:sldId id="269" r:id="rId26"/>
    <p:sldId id="270" r:id="rId27"/>
    <p:sldId id="289" r:id="rId28"/>
    <p:sldId id="290" r:id="rId29"/>
    <p:sldId id="271" r:id="rId30"/>
    <p:sldId id="291" r:id="rId31"/>
    <p:sldId id="293" r:id="rId32"/>
    <p:sldId id="272" r:id="rId33"/>
    <p:sldId id="273" r:id="rId34"/>
    <p:sldId id="274"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8ED050DE-266D-4E94-A9F4-97F27141D046}" type="datetimeFigureOut">
              <a:rPr lang="ru-RU" smtClean="0"/>
              <a:t>12.12.2023</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520A159F-DD97-43F9-A4F9-2C2F43B2D397}" type="slidenum">
              <a:rPr lang="ru-RU" smtClean="0"/>
              <a:t>‹#›</a:t>
            </a:fld>
            <a:endParaRPr lang="ru-RU"/>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385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D050DE-266D-4E94-A9F4-97F27141D046}" type="datetimeFigureOut">
              <a:rPr lang="ru-RU" smtClean="0"/>
              <a:t>12.12.2023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3447447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D050DE-266D-4E94-A9F4-97F27141D046}" type="datetimeFigureOut">
              <a:rPr lang="ru-RU" smtClean="0"/>
              <a:t>12.12.2023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4115793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ED050DE-266D-4E94-A9F4-97F27141D046}" type="datetimeFigureOut">
              <a:rPr lang="ru-RU" smtClean="0"/>
              <a:t>12.12.2023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3251699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ru-RU"/>
              <a:t>Образец заголовка</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ED050DE-266D-4E94-A9F4-97F27141D046}" type="datetimeFigureOut">
              <a:rPr lang="ru-RU" smtClean="0"/>
              <a:t>12.12.2023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20A159F-DD97-43F9-A4F9-2C2F43B2D397}" type="slidenum">
              <a:rPr lang="ru-RU" smtClean="0"/>
              <a:t>‹#›</a:t>
            </a:fld>
            <a:endParaRPr lang="ru-RU"/>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269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ED050DE-266D-4E94-A9F4-97F27141D046}" type="datetimeFigureOut">
              <a:rPr lang="ru-RU" smtClean="0"/>
              <a:t>12.12.2023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410574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ED050DE-266D-4E94-A9F4-97F27141D046}" type="datetimeFigureOut">
              <a:rPr lang="ru-RU" smtClean="0"/>
              <a:t>12.12.2023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2032136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ED050DE-266D-4E94-A9F4-97F27141D046}" type="datetimeFigureOut">
              <a:rPr lang="ru-RU" smtClean="0"/>
              <a:t>12.12.2023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619029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D050DE-266D-4E94-A9F4-97F27141D046}" type="datetimeFigureOut">
              <a:rPr lang="ru-RU" smtClean="0"/>
              <a:t>12.12.2023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2551735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ru-RU"/>
              <a:t>Образец заголовка</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Date Placeholder 4"/>
          <p:cNvSpPr>
            <a:spLocks noGrp="1"/>
          </p:cNvSpPr>
          <p:nvPr>
            <p:ph type="dt" sz="half" idx="10"/>
          </p:nvPr>
        </p:nvSpPr>
        <p:spPr/>
        <p:txBody>
          <a:bodyPr/>
          <a:lstStyle/>
          <a:p>
            <a:fld id="{8ED050DE-266D-4E94-A9F4-97F27141D046}" type="datetimeFigureOut">
              <a:rPr lang="ru-RU" smtClean="0"/>
              <a:t>12.12.2023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1257264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a:t>Вставка рисунка</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Date Placeholder 4"/>
          <p:cNvSpPr>
            <a:spLocks noGrp="1"/>
          </p:cNvSpPr>
          <p:nvPr>
            <p:ph type="dt" sz="half" idx="10"/>
          </p:nvPr>
        </p:nvSpPr>
        <p:spPr/>
        <p:txBody>
          <a:bodyPr/>
          <a:lstStyle/>
          <a:p>
            <a:fld id="{8ED050DE-266D-4E94-A9F4-97F27141D046}" type="datetimeFigureOut">
              <a:rPr lang="ru-RU" smtClean="0"/>
              <a:t>12.12.2023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20A159F-DD97-43F9-A4F9-2C2F43B2D397}" type="slidenum">
              <a:rPr lang="ru-RU" smtClean="0"/>
              <a:t>‹#›</a:t>
            </a:fld>
            <a:endParaRPr lang="ru-RU"/>
          </a:p>
        </p:txBody>
      </p:sp>
    </p:spTree>
    <p:extLst>
      <p:ext uri="{BB962C8B-B14F-4D97-AF65-F5344CB8AC3E}">
        <p14:creationId xmlns:p14="http://schemas.microsoft.com/office/powerpoint/2010/main" val="868162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8ED050DE-266D-4E94-A9F4-97F27141D046}" type="datetimeFigureOut">
              <a:rPr lang="ru-RU" smtClean="0"/>
              <a:t>12.12.2023</a:t>
            </a:fld>
            <a:endParaRPr lang="ru-RU"/>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ru-RU"/>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520A159F-DD97-43F9-A4F9-2C2F43B2D397}" type="slidenum">
              <a:rPr lang="ru-RU" smtClean="0"/>
              <a:t>‹#›</a:t>
            </a:fld>
            <a:endParaRPr lang="ru-RU"/>
          </a:p>
        </p:txBody>
      </p:sp>
    </p:spTree>
    <p:extLst>
      <p:ext uri="{BB962C8B-B14F-4D97-AF65-F5344CB8AC3E}">
        <p14:creationId xmlns:p14="http://schemas.microsoft.com/office/powerpoint/2010/main" val="2871514143"/>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1CA6E46-81D1-4FA9-9614-DEB33995710C}"/>
              </a:ext>
            </a:extLst>
          </p:cNvPr>
          <p:cNvSpPr>
            <a:spLocks noGrp="1"/>
          </p:cNvSpPr>
          <p:nvPr>
            <p:ph type="title"/>
          </p:nvPr>
        </p:nvSpPr>
        <p:spPr>
          <a:xfrm>
            <a:off x="482243" y="836712"/>
            <a:ext cx="8229600" cy="1143000"/>
          </a:xfrm>
        </p:spPr>
        <p:txBody>
          <a:bodyPr>
            <a:normAutofit/>
          </a:bodyPr>
          <a:lstStyle/>
          <a:p>
            <a:r>
              <a:rPr lang="en-US" dirty="0"/>
              <a:t>A black fat cat sat on a hat</a:t>
            </a:r>
            <a:endParaRPr lang="ru-RU" dirty="0"/>
          </a:p>
        </p:txBody>
      </p:sp>
      <p:pic>
        <p:nvPicPr>
          <p:cNvPr id="1026" name="Picture 2" descr="https://i.pinimg.com/originals/43/d0/2d/43d02d31dffee8009dc3406376bc4356.jpg">
            <a:extLst>
              <a:ext uri="{FF2B5EF4-FFF2-40B4-BE49-F238E27FC236}">
                <a16:creationId xmlns:a16="http://schemas.microsoft.com/office/drawing/2014/main" xmlns="" id="{A9798265-BF31-4C0E-A82D-7F92329AA4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359" y="2592288"/>
            <a:ext cx="3833773" cy="37890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png.pngtree.com/element_our/20190531/ourlarge/pngtree-cat-cartoon-cute-hat-image_1296927.jpg">
            <a:extLst>
              <a:ext uri="{FF2B5EF4-FFF2-40B4-BE49-F238E27FC236}">
                <a16:creationId xmlns:a16="http://schemas.microsoft.com/office/drawing/2014/main" xmlns="" id="{3F28EEA8-82EF-47A6-80B9-AE08AC96AD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6958" y="3003376"/>
            <a:ext cx="3789040" cy="3789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64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14A59DC4-F585-4C56-8D8F-00DA8D04DF17}"/>
              </a:ext>
            </a:extLst>
          </p:cNvPr>
          <p:cNvSpPr/>
          <p:nvPr/>
        </p:nvSpPr>
        <p:spPr>
          <a:xfrm>
            <a:off x="179512" y="476672"/>
            <a:ext cx="4572000" cy="2308324"/>
          </a:xfrm>
          <a:prstGeom prst="rect">
            <a:avLst/>
          </a:prstGeom>
        </p:spPr>
        <p:txBody>
          <a:bodyPr>
            <a:spAutoFit/>
          </a:bodyPr>
          <a:lstStyle/>
          <a:p>
            <a:r>
              <a:rPr lang="en-US" sz="3600" i="1" dirty="0">
                <a:solidFill>
                  <a:srgbClr val="333333"/>
                </a:solidFill>
                <a:latin typeface="Times New Roman" panose="02020603050405020304" pitchFamily="18" charset="0"/>
                <a:cs typeface="Times New Roman" panose="02020603050405020304" pitchFamily="18" charset="0"/>
              </a:rPr>
              <a:t>My dog can’t talk</a:t>
            </a:r>
            <a:r>
              <a:rPr lang="en-US" sz="3600" dirty="0">
                <a:latin typeface="Times New Roman" panose="02020603050405020304" pitchFamily="18" charset="0"/>
                <a:cs typeface="Times New Roman" panose="02020603050405020304" pitchFamily="18" charset="0"/>
              </a:rPr>
              <a:t/>
            </a:r>
            <a:br>
              <a:rPr lang="en-US" sz="3600" dirty="0">
                <a:latin typeface="Times New Roman" panose="02020603050405020304" pitchFamily="18" charset="0"/>
                <a:cs typeface="Times New Roman" panose="02020603050405020304" pitchFamily="18" charset="0"/>
              </a:rPr>
            </a:br>
            <a:r>
              <a:rPr lang="en-US" sz="3600" i="1" dirty="0">
                <a:solidFill>
                  <a:srgbClr val="333333"/>
                </a:solidFill>
                <a:latin typeface="Times New Roman" panose="02020603050405020304" pitchFamily="18" charset="0"/>
                <a:cs typeface="Times New Roman" panose="02020603050405020304" pitchFamily="18" charset="0"/>
              </a:rPr>
              <a:t>But he can bark!</a:t>
            </a:r>
            <a:r>
              <a:rPr lang="en-US" sz="3600" dirty="0">
                <a:latin typeface="Times New Roman" panose="02020603050405020304" pitchFamily="18" charset="0"/>
                <a:cs typeface="Times New Roman" panose="02020603050405020304" pitchFamily="18" charset="0"/>
              </a:rPr>
              <a:t/>
            </a:r>
            <a:br>
              <a:rPr lang="en-US" sz="3600" dirty="0">
                <a:latin typeface="Times New Roman" panose="02020603050405020304" pitchFamily="18" charset="0"/>
                <a:cs typeface="Times New Roman" panose="02020603050405020304" pitchFamily="18" charset="0"/>
              </a:rPr>
            </a:br>
            <a:r>
              <a:rPr lang="en-US" sz="3600" i="1" dirty="0">
                <a:solidFill>
                  <a:srgbClr val="333333"/>
                </a:solidFill>
                <a:latin typeface="Times New Roman" panose="02020603050405020304" pitchFamily="18" charset="0"/>
                <a:cs typeface="Times New Roman" panose="02020603050405020304" pitchFamily="18" charset="0"/>
              </a:rPr>
              <a:t>I take my dog</a:t>
            </a:r>
            <a:r>
              <a:rPr lang="en-US" sz="3600" dirty="0">
                <a:latin typeface="Times New Roman" panose="02020603050405020304" pitchFamily="18" charset="0"/>
                <a:cs typeface="Times New Roman" panose="02020603050405020304" pitchFamily="18" charset="0"/>
              </a:rPr>
              <a:t/>
            </a:r>
            <a:br>
              <a:rPr lang="en-US" sz="3600" dirty="0">
                <a:latin typeface="Times New Roman" panose="02020603050405020304" pitchFamily="18" charset="0"/>
                <a:cs typeface="Times New Roman" panose="02020603050405020304" pitchFamily="18" charset="0"/>
              </a:rPr>
            </a:br>
            <a:r>
              <a:rPr lang="en-US" sz="3600" i="1" dirty="0">
                <a:solidFill>
                  <a:srgbClr val="333333"/>
                </a:solidFill>
                <a:latin typeface="Times New Roman" panose="02020603050405020304" pitchFamily="18" charset="0"/>
                <a:cs typeface="Times New Roman" panose="02020603050405020304" pitchFamily="18" charset="0"/>
              </a:rPr>
              <a:t>And go to the park!</a:t>
            </a:r>
            <a:endParaRPr lang="ru-RU" sz="3600"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F5CD0247-1D2C-44C5-BA5B-BEBD4F3C0A10}"/>
              </a:ext>
            </a:extLst>
          </p:cNvPr>
          <p:cNvPicPr>
            <a:picLocks noChangeAspect="1"/>
          </p:cNvPicPr>
          <p:nvPr/>
        </p:nvPicPr>
        <p:blipFill>
          <a:blip r:embed="rId2"/>
          <a:stretch>
            <a:fillRect/>
          </a:stretch>
        </p:blipFill>
        <p:spPr>
          <a:xfrm>
            <a:off x="4211960" y="2784996"/>
            <a:ext cx="4683663" cy="3933056"/>
          </a:xfrm>
          <a:prstGeom prst="rect">
            <a:avLst/>
          </a:prstGeom>
        </p:spPr>
      </p:pic>
    </p:spTree>
    <p:extLst>
      <p:ext uri="{BB962C8B-B14F-4D97-AF65-F5344CB8AC3E}">
        <p14:creationId xmlns:p14="http://schemas.microsoft.com/office/powerpoint/2010/main" val="3563427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CA6263B-88F1-4F8D-9C3A-074FBECC8D8F}"/>
              </a:ext>
            </a:extLst>
          </p:cNvPr>
          <p:cNvSpPr/>
          <p:nvPr/>
        </p:nvSpPr>
        <p:spPr>
          <a:xfrm>
            <a:off x="323528" y="188640"/>
            <a:ext cx="4572000" cy="2062103"/>
          </a:xfrm>
          <a:prstGeom prst="rect">
            <a:avLst/>
          </a:prstGeom>
        </p:spPr>
        <p:txBody>
          <a:bodyPr>
            <a:spAutoFit/>
          </a:bodyPr>
          <a:lstStyle/>
          <a:p>
            <a:r>
              <a:rPr lang="en-US" sz="3200" i="1" dirty="0">
                <a:solidFill>
                  <a:srgbClr val="333333"/>
                </a:solidFill>
                <a:latin typeface="Times New Roman" panose="02020603050405020304" pitchFamily="18" charset="0"/>
                <a:cs typeface="Times New Roman" panose="02020603050405020304" pitchFamily="18" charset="0"/>
              </a:rPr>
              <a:t>A duckling is a little duck.</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i="1" dirty="0">
                <a:solidFill>
                  <a:srgbClr val="333333"/>
                </a:solidFill>
                <a:latin typeface="Times New Roman" panose="02020603050405020304" pitchFamily="18" charset="0"/>
                <a:cs typeface="Times New Roman" panose="02020603050405020304" pitchFamily="18" charset="0"/>
              </a:rPr>
              <a:t>A chicken is a little cock.</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i="1" dirty="0">
                <a:solidFill>
                  <a:srgbClr val="333333"/>
                </a:solidFill>
                <a:latin typeface="Times New Roman" panose="02020603050405020304" pitchFamily="18" charset="0"/>
                <a:cs typeface="Times New Roman" panose="02020603050405020304" pitchFamily="18" charset="0"/>
              </a:rPr>
              <a:t>A kitten is a little cat.</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i="1" dirty="0">
                <a:solidFill>
                  <a:srgbClr val="333333"/>
                </a:solidFill>
                <a:latin typeface="Times New Roman" panose="02020603050405020304" pitchFamily="18" charset="0"/>
                <a:cs typeface="Times New Roman" panose="02020603050405020304" pitchFamily="18" charset="0"/>
              </a:rPr>
              <a:t>A puppy is a little dog.</a:t>
            </a:r>
            <a:endParaRPr lang="ru-RU" sz="3200"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BAE1161C-6C71-4DBA-A9DF-1896DC714B71}"/>
              </a:ext>
            </a:extLst>
          </p:cNvPr>
          <p:cNvPicPr>
            <a:picLocks noChangeAspect="1"/>
          </p:cNvPicPr>
          <p:nvPr/>
        </p:nvPicPr>
        <p:blipFill>
          <a:blip r:embed="rId2"/>
          <a:stretch>
            <a:fillRect/>
          </a:stretch>
        </p:blipFill>
        <p:spPr>
          <a:xfrm>
            <a:off x="21816" y="3338281"/>
            <a:ext cx="2587712" cy="3311113"/>
          </a:xfrm>
          <a:prstGeom prst="rect">
            <a:avLst/>
          </a:prstGeom>
        </p:spPr>
      </p:pic>
      <p:pic>
        <p:nvPicPr>
          <p:cNvPr id="4" name="Рисунок 3">
            <a:extLst>
              <a:ext uri="{FF2B5EF4-FFF2-40B4-BE49-F238E27FC236}">
                <a16:creationId xmlns:a16="http://schemas.microsoft.com/office/drawing/2014/main" xmlns="" id="{3139EFA7-5046-4428-A616-03E664B4E898}"/>
              </a:ext>
            </a:extLst>
          </p:cNvPr>
          <p:cNvPicPr>
            <a:picLocks noChangeAspect="1"/>
          </p:cNvPicPr>
          <p:nvPr/>
        </p:nvPicPr>
        <p:blipFill>
          <a:blip r:embed="rId3"/>
          <a:stretch>
            <a:fillRect/>
          </a:stretch>
        </p:blipFill>
        <p:spPr>
          <a:xfrm>
            <a:off x="6876256" y="576278"/>
            <a:ext cx="2081089" cy="3041362"/>
          </a:xfrm>
          <a:prstGeom prst="rect">
            <a:avLst/>
          </a:prstGeom>
        </p:spPr>
      </p:pic>
      <p:pic>
        <p:nvPicPr>
          <p:cNvPr id="5" name="Рисунок 4">
            <a:extLst>
              <a:ext uri="{FF2B5EF4-FFF2-40B4-BE49-F238E27FC236}">
                <a16:creationId xmlns:a16="http://schemas.microsoft.com/office/drawing/2014/main" xmlns="" id="{F3032C9B-BB84-4E93-9290-9CA216F59ED0}"/>
              </a:ext>
            </a:extLst>
          </p:cNvPr>
          <p:cNvPicPr>
            <a:picLocks noChangeAspect="1"/>
          </p:cNvPicPr>
          <p:nvPr/>
        </p:nvPicPr>
        <p:blipFill>
          <a:blip r:embed="rId4"/>
          <a:stretch>
            <a:fillRect/>
          </a:stretch>
        </p:blipFill>
        <p:spPr>
          <a:xfrm>
            <a:off x="2788538" y="2196715"/>
            <a:ext cx="2667000" cy="2857500"/>
          </a:xfrm>
          <a:prstGeom prst="rect">
            <a:avLst/>
          </a:prstGeom>
        </p:spPr>
      </p:pic>
      <p:pic>
        <p:nvPicPr>
          <p:cNvPr id="6" name="Рисунок 5">
            <a:extLst>
              <a:ext uri="{FF2B5EF4-FFF2-40B4-BE49-F238E27FC236}">
                <a16:creationId xmlns:a16="http://schemas.microsoft.com/office/drawing/2014/main" xmlns="" id="{36E5E3D0-FA5E-41CF-AE32-F9EDDD7EF724}"/>
              </a:ext>
            </a:extLst>
          </p:cNvPr>
          <p:cNvPicPr>
            <a:picLocks noChangeAspect="1"/>
          </p:cNvPicPr>
          <p:nvPr/>
        </p:nvPicPr>
        <p:blipFill>
          <a:blip r:embed="rId5"/>
          <a:stretch>
            <a:fillRect/>
          </a:stretch>
        </p:blipFill>
        <p:spPr>
          <a:xfrm>
            <a:off x="5636465" y="3760005"/>
            <a:ext cx="3320880" cy="3311113"/>
          </a:xfrm>
          <a:prstGeom prst="rect">
            <a:avLst/>
          </a:prstGeom>
        </p:spPr>
      </p:pic>
    </p:spTree>
    <p:extLst>
      <p:ext uri="{BB962C8B-B14F-4D97-AF65-F5344CB8AC3E}">
        <p14:creationId xmlns:p14="http://schemas.microsoft.com/office/powerpoint/2010/main" val="407376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DE2C269-0044-496C-874D-C0FE15895EF1}"/>
              </a:ext>
            </a:extLst>
          </p:cNvPr>
          <p:cNvSpPr>
            <a:spLocks noGrp="1"/>
          </p:cNvSpPr>
          <p:nvPr>
            <p:ph type="title"/>
          </p:nvPr>
        </p:nvSpPr>
        <p:spPr>
          <a:xfrm>
            <a:off x="395536" y="0"/>
            <a:ext cx="6408712" cy="3240360"/>
          </a:xfrm>
        </p:spPr>
        <p:txBody>
          <a:bodyPr>
            <a:noAutofit/>
          </a:bodyPr>
          <a:lstStyle/>
          <a:p>
            <a:r>
              <a:rPr lang="en-US" sz="3600" dirty="0">
                <a:solidFill>
                  <a:schemeClr val="tx1"/>
                </a:solidFill>
              </a:rPr>
              <a:t>We are happy brother pigs,</a:t>
            </a:r>
            <a:br>
              <a:rPr lang="en-US" sz="3600" dirty="0">
                <a:solidFill>
                  <a:schemeClr val="tx1"/>
                </a:solidFill>
              </a:rPr>
            </a:br>
            <a:r>
              <a:rPr lang="en-US" sz="3600" dirty="0">
                <a:solidFill>
                  <a:schemeClr val="tx1"/>
                </a:solidFill>
              </a:rPr>
              <a:t>We are happy piggy-wigs,</a:t>
            </a:r>
            <a:br>
              <a:rPr lang="en-US" sz="3600" dirty="0">
                <a:solidFill>
                  <a:schemeClr val="tx1"/>
                </a:solidFill>
              </a:rPr>
            </a:br>
            <a:r>
              <a:rPr lang="en-US" sz="3600" dirty="0">
                <a:solidFill>
                  <a:schemeClr val="tx1"/>
                </a:solidFill>
              </a:rPr>
              <a:t>We have time to jump and play,</a:t>
            </a:r>
            <a:br>
              <a:rPr lang="en-US" sz="3600" dirty="0">
                <a:solidFill>
                  <a:schemeClr val="tx1"/>
                </a:solidFill>
              </a:rPr>
            </a:br>
            <a:r>
              <a:rPr lang="en-US" sz="3600" dirty="0">
                <a:solidFill>
                  <a:schemeClr val="tx1"/>
                </a:solidFill>
              </a:rPr>
              <a:t>We are happy all the day.</a:t>
            </a:r>
            <a:endParaRPr lang="ru-RU" sz="3600" dirty="0">
              <a:solidFill>
                <a:schemeClr val="tx1"/>
              </a:solidFill>
            </a:endParaRPr>
          </a:p>
        </p:txBody>
      </p:sp>
      <p:pic>
        <p:nvPicPr>
          <p:cNvPr id="5" name="Рисунок 4">
            <a:extLst>
              <a:ext uri="{FF2B5EF4-FFF2-40B4-BE49-F238E27FC236}">
                <a16:creationId xmlns:a16="http://schemas.microsoft.com/office/drawing/2014/main" xmlns="" id="{7FD93FD5-D8CC-4E2F-AB5B-0AD08CF9AAF5}"/>
              </a:ext>
            </a:extLst>
          </p:cNvPr>
          <p:cNvPicPr>
            <a:picLocks noChangeAspect="1"/>
          </p:cNvPicPr>
          <p:nvPr/>
        </p:nvPicPr>
        <p:blipFill>
          <a:blip r:embed="rId2"/>
          <a:stretch>
            <a:fillRect/>
          </a:stretch>
        </p:blipFill>
        <p:spPr>
          <a:xfrm>
            <a:off x="1510920" y="3240360"/>
            <a:ext cx="6122160" cy="3617640"/>
          </a:xfrm>
          <a:prstGeom prst="rect">
            <a:avLst/>
          </a:prstGeom>
        </p:spPr>
      </p:pic>
    </p:spTree>
    <p:extLst>
      <p:ext uri="{BB962C8B-B14F-4D97-AF65-F5344CB8AC3E}">
        <p14:creationId xmlns:p14="http://schemas.microsoft.com/office/powerpoint/2010/main" val="2734963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7457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7058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053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71" y="0"/>
            <a:ext cx="924298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1785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517"/>
            <a:ext cx="9144000" cy="6851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0232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98"/>
            <a:ext cx="9160745" cy="685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862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4837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143000"/>
          </a:xfrm>
        </p:spPr>
        <p:txBody>
          <a:bodyPr>
            <a:normAutofit fontScale="90000"/>
          </a:bodyPr>
          <a:lstStyle/>
          <a:p>
            <a:r>
              <a:rPr lang="en-US" sz="5300" dirty="0"/>
              <a:t>As snug as a bug in a rug</a:t>
            </a:r>
            <a:r>
              <a:rPr lang="en-US" dirty="0"/>
              <a:t/>
            </a:r>
            <a:br>
              <a:rPr lang="en-US" dirty="0"/>
            </a:br>
            <a:r>
              <a:rPr lang="ru-RU" dirty="0"/>
              <a:t>уютно как жучку в коврике</a:t>
            </a:r>
          </a:p>
        </p:txBody>
      </p:sp>
      <p:pic>
        <p:nvPicPr>
          <p:cNvPr id="1026" name="Picture 2" descr="https://ih0.redbubble.net/image.403088136.2281/flat,1000x1000,075,f.u8.jpg">
            <a:extLst>
              <a:ext uri="{FF2B5EF4-FFF2-40B4-BE49-F238E27FC236}">
                <a16:creationId xmlns:a16="http://schemas.microsoft.com/office/drawing/2014/main" xmlns="" id="{D710B387-16B2-45F0-AAC5-02D2452B46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52" y="2227218"/>
            <a:ext cx="6577880" cy="4630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57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6885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5925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3693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826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614E95C6-2301-4EDE-9E47-BD7E4D902479}"/>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3468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D4F43FF1-78B0-4DBA-9A5F-83DADB4DB18D}"/>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01864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E73F12A1-C5B0-43F5-AAE4-C012737282DF}"/>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960905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1DB1E2D4-FB95-49A7-A4B7-EA372B5AB6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056" y="188640"/>
            <a:ext cx="8825432" cy="6480720"/>
          </a:xfrm>
          <a:prstGeom prst="rect">
            <a:avLst/>
          </a:prstGeom>
        </p:spPr>
      </p:pic>
    </p:spTree>
    <p:extLst>
      <p:ext uri="{BB962C8B-B14F-4D97-AF65-F5344CB8AC3E}">
        <p14:creationId xmlns:p14="http://schemas.microsoft.com/office/powerpoint/2010/main" val="1329567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89C5A151-8F99-4973-8E46-7CC0EB450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6990" y="188640"/>
            <a:ext cx="4550019" cy="6480720"/>
          </a:xfrm>
          <a:prstGeom prst="rect">
            <a:avLst/>
          </a:prstGeom>
        </p:spPr>
      </p:pic>
    </p:spTree>
    <p:extLst>
      <p:ext uri="{BB962C8B-B14F-4D97-AF65-F5344CB8AC3E}">
        <p14:creationId xmlns:p14="http://schemas.microsoft.com/office/powerpoint/2010/main" val="3787864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24599E0F-168D-4B9C-B5F8-4D1E34A56441}"/>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752761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87344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944B4BFF-DB0C-4EF4-A7C6-45A137D45C72}"/>
              </a:ext>
            </a:extLst>
          </p:cNvPr>
          <p:cNvSpPr/>
          <p:nvPr/>
        </p:nvSpPr>
        <p:spPr>
          <a:xfrm>
            <a:off x="323528" y="332656"/>
            <a:ext cx="4032448" cy="2585323"/>
          </a:xfrm>
          <a:prstGeom prst="rect">
            <a:avLst/>
          </a:prstGeom>
        </p:spPr>
        <p:txBody>
          <a:bodyPr wrap="square">
            <a:spAutoFit/>
          </a:bodyPr>
          <a:lstStyle/>
          <a:p>
            <a:r>
              <a:rPr lang="en-US" i="1" dirty="0">
                <a:solidFill>
                  <a:srgbClr val="333333"/>
                </a:solidFill>
                <a:latin typeface="Arial Black" panose="020B0A04020102020204" pitchFamily="34" charset="0"/>
              </a:rPr>
              <a:t>Christmas Is Coming</a:t>
            </a:r>
          </a:p>
          <a:p>
            <a:r>
              <a:rPr lang="en-US" dirty="0">
                <a:solidFill>
                  <a:srgbClr val="0A0909"/>
                </a:solidFill>
                <a:latin typeface="Arial" panose="020B0604020202020204" pitchFamily="34" charset="0"/>
              </a:rPr>
              <a:t>Christmas is coming,</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The goose is getting fat,</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Please put a penny</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In the old man’s hat.</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If you haven’t got a penny,</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A </a:t>
            </a:r>
            <a:r>
              <a:rPr lang="en-US" dirty="0" err="1">
                <a:solidFill>
                  <a:srgbClr val="0A0909"/>
                </a:solidFill>
                <a:latin typeface="Arial" panose="020B0604020202020204" pitchFamily="34" charset="0"/>
              </a:rPr>
              <a:t>ha’penny</a:t>
            </a:r>
            <a:r>
              <a:rPr lang="en-US" dirty="0">
                <a:solidFill>
                  <a:srgbClr val="0A0909"/>
                </a:solidFill>
                <a:latin typeface="Arial" panose="020B0604020202020204" pitchFamily="34" charset="0"/>
              </a:rPr>
              <a:t> will do,</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If you haven’t got a </a:t>
            </a:r>
            <a:r>
              <a:rPr lang="en-US" dirty="0" err="1">
                <a:solidFill>
                  <a:srgbClr val="0A0909"/>
                </a:solidFill>
                <a:latin typeface="Arial" panose="020B0604020202020204" pitchFamily="34" charset="0"/>
              </a:rPr>
              <a:t>ha’penny</a:t>
            </a:r>
            <a:r>
              <a:rPr lang="en-US" dirty="0">
                <a:solidFill>
                  <a:srgbClr val="0A0909"/>
                </a:solidFill>
                <a:latin typeface="Arial" panose="020B0604020202020204" pitchFamily="34" charset="0"/>
              </a:rPr>
              <a:t>,</a:t>
            </a:r>
            <a:br>
              <a:rPr lang="en-US" dirty="0">
                <a:solidFill>
                  <a:srgbClr val="0A0909"/>
                </a:solidFill>
                <a:latin typeface="Arial" panose="020B0604020202020204" pitchFamily="34" charset="0"/>
              </a:rPr>
            </a:br>
            <a:r>
              <a:rPr lang="en-US" dirty="0">
                <a:solidFill>
                  <a:srgbClr val="0A0909"/>
                </a:solidFill>
                <a:latin typeface="Arial" panose="020B0604020202020204" pitchFamily="34" charset="0"/>
              </a:rPr>
              <a:t>Then God bless you.</a:t>
            </a:r>
            <a:endParaRPr lang="en-US" b="0" i="0" dirty="0">
              <a:solidFill>
                <a:srgbClr val="0A0909"/>
              </a:solidFill>
              <a:effectLst/>
              <a:latin typeface="Arial" panose="020B0604020202020204" pitchFamily="34" charset="0"/>
            </a:endParaRPr>
          </a:p>
        </p:txBody>
      </p:sp>
      <p:pic>
        <p:nvPicPr>
          <p:cNvPr id="3" name="Рисунок 2">
            <a:extLst>
              <a:ext uri="{FF2B5EF4-FFF2-40B4-BE49-F238E27FC236}">
                <a16:creationId xmlns:a16="http://schemas.microsoft.com/office/drawing/2014/main" xmlns="" id="{46B81916-62CA-4300-8AFE-106702F63F11}"/>
              </a:ext>
            </a:extLst>
          </p:cNvPr>
          <p:cNvPicPr>
            <a:picLocks noChangeAspect="1"/>
          </p:cNvPicPr>
          <p:nvPr/>
        </p:nvPicPr>
        <p:blipFill>
          <a:blip r:embed="rId2"/>
          <a:stretch>
            <a:fillRect/>
          </a:stretch>
        </p:blipFill>
        <p:spPr>
          <a:xfrm>
            <a:off x="3059832" y="2708920"/>
            <a:ext cx="5976704" cy="3982913"/>
          </a:xfrm>
          <a:prstGeom prst="rect">
            <a:avLst/>
          </a:prstGeom>
        </p:spPr>
      </p:pic>
    </p:spTree>
    <p:extLst>
      <p:ext uri="{BB962C8B-B14F-4D97-AF65-F5344CB8AC3E}">
        <p14:creationId xmlns:p14="http://schemas.microsoft.com/office/powerpoint/2010/main" val="2199601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221088"/>
            <a:ext cx="4752528" cy="2436480"/>
          </a:xfrm>
        </p:spPr>
        <p:txBody>
          <a:bodyPr>
            <a:noAutofit/>
          </a:bodyPr>
          <a:lstStyle/>
          <a:p>
            <a:r>
              <a:rPr lang="en-US" sz="2400" dirty="0">
                <a:solidFill>
                  <a:schemeClr val="tx1"/>
                </a:solidFill>
                <a:latin typeface="Times New Roman" panose="02020603050405020304" pitchFamily="18" charset="0"/>
                <a:cs typeface="Times New Roman" panose="02020603050405020304" pitchFamily="18" charset="0"/>
              </a:rPr>
              <a:t>Stars are shining, the bells are ringing</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We know what dear Santa is brining</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Gifts for one and gifts for all</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He loves and cares for one and all.</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Santa is coming…</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Santa is coming</a:t>
            </a:r>
            <a:br>
              <a:rPr lang="en-US" sz="2400" dirty="0">
                <a:solidFill>
                  <a:schemeClr val="tx1"/>
                </a:solidFill>
                <a:latin typeface="Times New Roman" panose="02020603050405020304" pitchFamily="18" charset="0"/>
                <a:cs typeface="Times New Roman" panose="02020603050405020304" pitchFamily="18" charset="0"/>
              </a:rPr>
            </a:br>
            <a:endParaRPr lang="ru-RU" sz="2400" dirty="0">
              <a:solidFill>
                <a:schemeClr val="tx1"/>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824" y="116632"/>
            <a:ext cx="6056104" cy="3840000"/>
          </a:xfrm>
          <a:prstGeom prst="rect">
            <a:avLst/>
          </a:prstGeom>
        </p:spPr>
      </p:pic>
    </p:spTree>
    <p:extLst>
      <p:ext uri="{BB962C8B-B14F-4D97-AF65-F5344CB8AC3E}">
        <p14:creationId xmlns:p14="http://schemas.microsoft.com/office/powerpoint/2010/main" val="2810379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311C6E4A-0C50-4118-870D-68B22E2A0FCB}"/>
              </a:ext>
            </a:extLst>
          </p:cNvPr>
          <p:cNvPicPr>
            <a:picLocks noChangeAspect="1"/>
          </p:cNvPicPr>
          <p:nvPr/>
        </p:nvPicPr>
        <p:blipFill>
          <a:blip r:embed="rId2"/>
          <a:stretch>
            <a:fillRect/>
          </a:stretch>
        </p:blipFill>
        <p:spPr>
          <a:xfrm>
            <a:off x="0" y="18898"/>
            <a:ext cx="9144000" cy="6858000"/>
          </a:xfrm>
          <a:prstGeom prst="rect">
            <a:avLst/>
          </a:prstGeom>
        </p:spPr>
      </p:pic>
    </p:spTree>
    <p:extLst>
      <p:ext uri="{BB962C8B-B14F-4D97-AF65-F5344CB8AC3E}">
        <p14:creationId xmlns:p14="http://schemas.microsoft.com/office/powerpoint/2010/main" val="1645087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8321D51A-EC36-499D-82E4-820A8A832956}"/>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4116560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9B130F90-DEED-479C-BCF4-4A65A3085DB1}"/>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4748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AC38AD9-952D-417E-ABE0-A2B0631C0900}"/>
              </a:ext>
            </a:extLst>
          </p:cNvPr>
          <p:cNvSpPr>
            <a:spLocks noGrp="1"/>
          </p:cNvSpPr>
          <p:nvPr>
            <p:ph type="title"/>
          </p:nvPr>
        </p:nvSpPr>
        <p:spPr>
          <a:xfrm>
            <a:off x="251520" y="1484784"/>
            <a:ext cx="8229600" cy="1143000"/>
          </a:xfrm>
        </p:spPr>
        <p:txBody>
          <a:bodyPr>
            <a:normAutofit fontScale="90000"/>
          </a:bodyPr>
          <a:lstStyle/>
          <a:p>
            <a:r>
              <a:rPr lang="en-US" dirty="0"/>
              <a:t>Tom lives so far</a:t>
            </a:r>
            <a:r>
              <a:rPr lang="ru-RU" dirty="0"/>
              <a:t/>
            </a:r>
            <a:br>
              <a:rPr lang="ru-RU" dirty="0"/>
            </a:br>
            <a:r>
              <a:rPr lang="en-US" dirty="0"/>
              <a:t>That he goes in a car.</a:t>
            </a:r>
            <a:r>
              <a:rPr lang="ru-RU" dirty="0"/>
              <a:t/>
            </a:r>
            <a:br>
              <a:rPr lang="ru-RU" dirty="0"/>
            </a:br>
            <a:endParaRPr lang="ru-RU" dirty="0"/>
          </a:p>
        </p:txBody>
      </p:sp>
      <p:pic>
        <p:nvPicPr>
          <p:cNvPr id="1026" name="Picture 2" descr="https://fsd.multiurok.ru/html/2019/06/03/s_5cf4a9ed03b32/img9.jpg">
            <a:extLst>
              <a:ext uri="{FF2B5EF4-FFF2-40B4-BE49-F238E27FC236}">
                <a16:creationId xmlns:a16="http://schemas.microsoft.com/office/drawing/2014/main" xmlns="" id="{17686074-B243-4C70-B5CF-6F4A66EDF6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435431"/>
            <a:ext cx="4488160" cy="3366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270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B05FAF15-BE8F-4A97-984F-C368DEF8E733}"/>
              </a:ext>
            </a:extLst>
          </p:cNvPr>
          <p:cNvSpPr/>
          <p:nvPr/>
        </p:nvSpPr>
        <p:spPr>
          <a:xfrm>
            <a:off x="323528" y="188640"/>
            <a:ext cx="4608512" cy="2800767"/>
          </a:xfrm>
          <a:prstGeom prst="rect">
            <a:avLst/>
          </a:prstGeom>
        </p:spPr>
        <p:txBody>
          <a:bodyPr wrap="square">
            <a:spAutoFit/>
          </a:bodyPr>
          <a:lstStyle/>
          <a:p>
            <a:r>
              <a:rPr lang="en-US" sz="4400" i="1" dirty="0">
                <a:solidFill>
                  <a:srgbClr val="333333"/>
                </a:solidFill>
                <a:latin typeface="Times New Roman" panose="02020603050405020304" pitchFamily="18" charset="0"/>
                <a:cs typeface="Times New Roman" panose="02020603050405020304" pitchFamily="18" charset="0"/>
              </a:rPr>
              <a:t>This is a pig!</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It’s very big!</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Its </a:t>
            </a:r>
            <a:r>
              <a:rPr lang="en-US" sz="4400" i="1" dirty="0" err="1">
                <a:solidFill>
                  <a:srgbClr val="333333"/>
                </a:solidFill>
                <a:latin typeface="Times New Roman" panose="02020603050405020304" pitchFamily="18" charset="0"/>
                <a:cs typeface="Times New Roman" panose="02020603050405020304" pitchFamily="18" charset="0"/>
              </a:rPr>
              <a:t>colour</a:t>
            </a:r>
            <a:r>
              <a:rPr lang="en-US" sz="4400" i="1" dirty="0">
                <a:solidFill>
                  <a:srgbClr val="333333"/>
                </a:solidFill>
                <a:latin typeface="Times New Roman" panose="02020603050405020304" pitchFamily="18" charset="0"/>
                <a:cs typeface="Times New Roman" panose="02020603050405020304" pitchFamily="18" charset="0"/>
              </a:rPr>
              <a:t> is pink</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It’s nice, I think!</a:t>
            </a:r>
            <a:endParaRPr lang="ru-RU" sz="4400"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0FF30785-9763-4D29-BF93-B19E3AF1EFBE}"/>
              </a:ext>
            </a:extLst>
          </p:cNvPr>
          <p:cNvPicPr>
            <a:picLocks noChangeAspect="1"/>
          </p:cNvPicPr>
          <p:nvPr/>
        </p:nvPicPr>
        <p:blipFill>
          <a:blip r:embed="rId2"/>
          <a:stretch>
            <a:fillRect/>
          </a:stretch>
        </p:blipFill>
        <p:spPr>
          <a:xfrm>
            <a:off x="4188718" y="2132856"/>
            <a:ext cx="4725144" cy="4725144"/>
          </a:xfrm>
          <a:prstGeom prst="rect">
            <a:avLst/>
          </a:prstGeom>
        </p:spPr>
      </p:pic>
    </p:spTree>
    <p:extLst>
      <p:ext uri="{BB962C8B-B14F-4D97-AF65-F5344CB8AC3E}">
        <p14:creationId xmlns:p14="http://schemas.microsoft.com/office/powerpoint/2010/main" val="2653511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9FA1A251-C96E-459A-BBD9-7D5E060601C6}"/>
              </a:ext>
            </a:extLst>
          </p:cNvPr>
          <p:cNvSpPr/>
          <p:nvPr/>
        </p:nvSpPr>
        <p:spPr>
          <a:xfrm>
            <a:off x="323528" y="14137"/>
            <a:ext cx="4572000" cy="2800767"/>
          </a:xfrm>
          <a:prstGeom prst="rect">
            <a:avLst/>
          </a:prstGeom>
        </p:spPr>
        <p:txBody>
          <a:bodyPr>
            <a:spAutoFit/>
          </a:bodyPr>
          <a:lstStyle/>
          <a:p>
            <a:r>
              <a:rPr lang="en-US" sz="4400" i="1" dirty="0">
                <a:solidFill>
                  <a:srgbClr val="333333"/>
                </a:solidFill>
                <a:latin typeface="Times New Roman" panose="02020603050405020304" pitchFamily="18" charset="0"/>
                <a:cs typeface="Times New Roman" panose="02020603050405020304" pitchFamily="18" charset="0"/>
              </a:rPr>
              <a:t>A cock is happy,</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A fox is sad.</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A cat is pretty,</a:t>
            </a:r>
            <a:r>
              <a:rPr lang="en-US" sz="4400" dirty="0">
                <a:latin typeface="Times New Roman" panose="02020603050405020304" pitchFamily="18" charset="0"/>
                <a:cs typeface="Times New Roman" panose="02020603050405020304" pitchFamily="18" charset="0"/>
              </a:rPr>
              <a:t/>
            </a:r>
            <a:br>
              <a:rPr lang="en-US" sz="4400" dirty="0">
                <a:latin typeface="Times New Roman" panose="02020603050405020304" pitchFamily="18" charset="0"/>
                <a:cs typeface="Times New Roman" panose="02020603050405020304" pitchFamily="18" charset="0"/>
              </a:rPr>
            </a:br>
            <a:r>
              <a:rPr lang="en-US" sz="4400" i="1" dirty="0">
                <a:solidFill>
                  <a:srgbClr val="333333"/>
                </a:solidFill>
                <a:latin typeface="Times New Roman" panose="02020603050405020304" pitchFamily="18" charset="0"/>
                <a:cs typeface="Times New Roman" panose="02020603050405020304" pitchFamily="18" charset="0"/>
              </a:rPr>
              <a:t>A wolf is bad.</a:t>
            </a:r>
            <a:endParaRPr lang="ru-RU" sz="4400"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286AD8DA-3470-4A79-9339-64B0D8976A51}"/>
              </a:ext>
            </a:extLst>
          </p:cNvPr>
          <p:cNvPicPr>
            <a:picLocks noChangeAspect="1"/>
          </p:cNvPicPr>
          <p:nvPr/>
        </p:nvPicPr>
        <p:blipFill>
          <a:blip r:embed="rId2"/>
          <a:stretch>
            <a:fillRect/>
          </a:stretch>
        </p:blipFill>
        <p:spPr>
          <a:xfrm>
            <a:off x="5942635" y="286984"/>
            <a:ext cx="2877837" cy="2543944"/>
          </a:xfrm>
          <a:prstGeom prst="rect">
            <a:avLst/>
          </a:prstGeom>
        </p:spPr>
      </p:pic>
      <p:pic>
        <p:nvPicPr>
          <p:cNvPr id="4" name="Рисунок 3">
            <a:extLst>
              <a:ext uri="{FF2B5EF4-FFF2-40B4-BE49-F238E27FC236}">
                <a16:creationId xmlns:a16="http://schemas.microsoft.com/office/drawing/2014/main" xmlns="" id="{FFC3A7A1-5B64-474F-872B-25D41BC5080B}"/>
              </a:ext>
            </a:extLst>
          </p:cNvPr>
          <p:cNvPicPr>
            <a:picLocks noChangeAspect="1"/>
          </p:cNvPicPr>
          <p:nvPr/>
        </p:nvPicPr>
        <p:blipFill>
          <a:blip r:embed="rId3"/>
          <a:stretch>
            <a:fillRect/>
          </a:stretch>
        </p:blipFill>
        <p:spPr>
          <a:xfrm>
            <a:off x="2944359" y="2060848"/>
            <a:ext cx="3255281" cy="2314302"/>
          </a:xfrm>
          <a:prstGeom prst="rect">
            <a:avLst/>
          </a:prstGeom>
        </p:spPr>
      </p:pic>
      <p:pic>
        <p:nvPicPr>
          <p:cNvPr id="5" name="Рисунок 4">
            <a:extLst>
              <a:ext uri="{FF2B5EF4-FFF2-40B4-BE49-F238E27FC236}">
                <a16:creationId xmlns:a16="http://schemas.microsoft.com/office/drawing/2014/main" xmlns="" id="{C95778DF-EBB4-4DBE-AA87-ECA3BCA22126}"/>
              </a:ext>
            </a:extLst>
          </p:cNvPr>
          <p:cNvPicPr>
            <a:picLocks noChangeAspect="1"/>
          </p:cNvPicPr>
          <p:nvPr/>
        </p:nvPicPr>
        <p:blipFill>
          <a:blip r:embed="rId4"/>
          <a:stretch>
            <a:fillRect/>
          </a:stretch>
        </p:blipFill>
        <p:spPr>
          <a:xfrm>
            <a:off x="0" y="2924944"/>
            <a:ext cx="2795803" cy="3354964"/>
          </a:xfrm>
          <a:prstGeom prst="rect">
            <a:avLst/>
          </a:prstGeom>
        </p:spPr>
      </p:pic>
      <p:pic>
        <p:nvPicPr>
          <p:cNvPr id="7" name="Рисунок 6">
            <a:extLst>
              <a:ext uri="{FF2B5EF4-FFF2-40B4-BE49-F238E27FC236}">
                <a16:creationId xmlns:a16="http://schemas.microsoft.com/office/drawing/2014/main" xmlns="" id="{ED6479EC-69C1-479B-8A06-7E914A365804}"/>
              </a:ext>
            </a:extLst>
          </p:cNvPr>
          <p:cNvPicPr>
            <a:picLocks noChangeAspect="1"/>
          </p:cNvPicPr>
          <p:nvPr/>
        </p:nvPicPr>
        <p:blipFill>
          <a:blip r:embed="rId5"/>
          <a:stretch>
            <a:fillRect/>
          </a:stretch>
        </p:blipFill>
        <p:spPr>
          <a:xfrm>
            <a:off x="5455836" y="4221088"/>
            <a:ext cx="3851434" cy="2852914"/>
          </a:xfrm>
          <a:prstGeom prst="rect">
            <a:avLst/>
          </a:prstGeom>
        </p:spPr>
      </p:pic>
    </p:spTree>
    <p:extLst>
      <p:ext uri="{BB962C8B-B14F-4D97-AF65-F5344CB8AC3E}">
        <p14:creationId xmlns:p14="http://schemas.microsoft.com/office/powerpoint/2010/main" val="4229269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8346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C8CE6DF-CC40-4E74-AA6D-1EABFAE08DB2}"/>
              </a:ext>
            </a:extLst>
          </p:cNvPr>
          <p:cNvSpPr>
            <a:spLocks noGrp="1"/>
          </p:cNvSpPr>
          <p:nvPr>
            <p:ph type="title"/>
          </p:nvPr>
        </p:nvSpPr>
        <p:spPr>
          <a:xfrm>
            <a:off x="-252536" y="1124744"/>
            <a:ext cx="8229600" cy="1143000"/>
          </a:xfrm>
        </p:spPr>
        <p:txBody>
          <a:bodyPr>
            <a:normAutofit fontScale="90000"/>
          </a:bodyPr>
          <a:lstStyle/>
          <a:p>
            <a:r>
              <a:rPr lang="en-US" dirty="0" err="1"/>
              <a:t>Hickety</a:t>
            </a:r>
            <a:r>
              <a:rPr lang="en-US" dirty="0"/>
              <a:t>, </a:t>
            </a:r>
            <a:r>
              <a:rPr lang="en-US" dirty="0" err="1"/>
              <a:t>Dickety</a:t>
            </a:r>
            <a:r>
              <a:rPr lang="en-US" dirty="0"/>
              <a:t>, my black hen.</a:t>
            </a:r>
            <a:r>
              <a:rPr lang="ru-RU" dirty="0"/>
              <a:t/>
            </a:r>
            <a:br>
              <a:rPr lang="ru-RU" dirty="0"/>
            </a:br>
            <a:r>
              <a:rPr lang="en-US" dirty="0"/>
              <a:t>She lays eggs for gentlemen.</a:t>
            </a:r>
            <a:r>
              <a:rPr lang="ru-RU" dirty="0"/>
              <a:t/>
            </a:r>
            <a:br>
              <a:rPr lang="ru-RU" dirty="0"/>
            </a:br>
            <a:r>
              <a:rPr lang="en-US" dirty="0"/>
              <a:t>Sometimes nine and sometimes ten,</a:t>
            </a:r>
            <a:r>
              <a:rPr lang="ru-RU" dirty="0"/>
              <a:t/>
            </a:r>
            <a:br>
              <a:rPr lang="ru-RU" dirty="0"/>
            </a:br>
            <a:r>
              <a:rPr lang="en-US" dirty="0" err="1"/>
              <a:t>Hickety</a:t>
            </a:r>
            <a:r>
              <a:rPr lang="en-US" dirty="0"/>
              <a:t>, </a:t>
            </a:r>
            <a:r>
              <a:rPr lang="en-US" dirty="0" err="1"/>
              <a:t>Dickety</a:t>
            </a:r>
            <a:r>
              <a:rPr lang="en-US" dirty="0"/>
              <a:t>, my black hen.</a:t>
            </a:r>
            <a:r>
              <a:rPr lang="ru-RU" dirty="0"/>
              <a:t/>
            </a:r>
            <a:br>
              <a:rPr lang="ru-RU" dirty="0"/>
            </a:br>
            <a:endParaRPr lang="ru-RU" dirty="0"/>
          </a:p>
        </p:txBody>
      </p:sp>
      <p:pic>
        <p:nvPicPr>
          <p:cNvPr id="2050" name="Picture 2" descr="https://i.ytimg.com/vi/J8f5VNw1Xq0/maxresdefault.jpg">
            <a:extLst>
              <a:ext uri="{FF2B5EF4-FFF2-40B4-BE49-F238E27FC236}">
                <a16:creationId xmlns:a16="http://schemas.microsoft.com/office/drawing/2014/main" xmlns="" id="{4A7A0D32-0F80-49C2-996F-FB08A61342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7387" y="3212976"/>
            <a:ext cx="6423773" cy="361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946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7B9B9868-5F72-40E8-A138-9FE18E4DAEE4}"/>
              </a:ext>
            </a:extLst>
          </p:cNvPr>
          <p:cNvSpPr/>
          <p:nvPr/>
        </p:nvSpPr>
        <p:spPr>
          <a:xfrm>
            <a:off x="467544" y="620688"/>
            <a:ext cx="4572000" cy="2308324"/>
          </a:xfrm>
          <a:prstGeom prst="rect">
            <a:avLst/>
          </a:prstGeom>
        </p:spPr>
        <p:txBody>
          <a:bodyPr>
            <a:spAutoFit/>
          </a:bodyPr>
          <a:lstStyle/>
          <a:p>
            <a:r>
              <a:rPr lang="en-US" sz="3600" dirty="0">
                <a:latin typeface="Times New Roman" panose="02020603050405020304" pitchFamily="18" charset="0"/>
                <a:cs typeface="Times New Roman" panose="02020603050405020304" pitchFamily="18" charset="0"/>
              </a:rPr>
              <a:t>I love my cat.</a:t>
            </a:r>
          </a:p>
          <a:p>
            <a:r>
              <a:rPr lang="en-US" sz="3600" dirty="0">
                <a:latin typeface="Times New Roman" panose="02020603050405020304" pitchFamily="18" charset="0"/>
                <a:cs typeface="Times New Roman" panose="02020603050405020304" pitchFamily="18" charset="0"/>
              </a:rPr>
              <a:t>It is warm and fat.</a:t>
            </a:r>
          </a:p>
          <a:p>
            <a:r>
              <a:rPr lang="en-US" sz="3600" dirty="0">
                <a:latin typeface="Times New Roman" panose="02020603050405020304" pitchFamily="18" charset="0"/>
                <a:cs typeface="Times New Roman" panose="02020603050405020304" pitchFamily="18" charset="0"/>
              </a:rPr>
              <a:t>My cat is grey.</a:t>
            </a:r>
          </a:p>
          <a:p>
            <a:r>
              <a:rPr lang="en-US" sz="3600" dirty="0">
                <a:latin typeface="Times New Roman" panose="02020603050405020304" pitchFamily="18" charset="0"/>
                <a:cs typeface="Times New Roman" panose="02020603050405020304" pitchFamily="18" charset="0"/>
              </a:rPr>
              <a:t>It likes to play.</a:t>
            </a:r>
            <a:endParaRPr lang="ru-RU"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D1384945-1F2B-4BC6-8329-92CEA7E87ACA}"/>
              </a:ext>
            </a:extLst>
          </p:cNvPr>
          <p:cNvPicPr>
            <a:picLocks noChangeAspect="1"/>
          </p:cNvPicPr>
          <p:nvPr/>
        </p:nvPicPr>
        <p:blipFill>
          <a:blip r:embed="rId2"/>
          <a:stretch>
            <a:fillRect/>
          </a:stretch>
        </p:blipFill>
        <p:spPr>
          <a:xfrm>
            <a:off x="4225642" y="1862584"/>
            <a:ext cx="4894520" cy="4869160"/>
          </a:xfrm>
          <a:prstGeom prst="rect">
            <a:avLst/>
          </a:prstGeom>
        </p:spPr>
      </p:pic>
    </p:spTree>
    <p:extLst>
      <p:ext uri="{BB962C8B-B14F-4D97-AF65-F5344CB8AC3E}">
        <p14:creationId xmlns:p14="http://schemas.microsoft.com/office/powerpoint/2010/main" val="2945041527"/>
      </p:ext>
    </p:extLst>
  </p:cSld>
  <p:clrMapOvr>
    <a:masterClrMapping/>
  </p:clrMapOvr>
</p:sld>
</file>

<file path=ppt/theme/theme1.xml><?xml version="1.0" encoding="utf-8"?>
<a:theme xmlns:a="http://schemas.openxmlformats.org/drawingml/2006/main" name="Базис">
  <a:themeElements>
    <a:clrScheme name="Базис">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Базис">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TM04033925[[fn=Капля]]</Template>
  <TotalTime>706</TotalTime>
  <Words>74</Words>
  <Application>Microsoft Office PowerPoint</Application>
  <PresentationFormat>Экран (4:3)</PresentationFormat>
  <Paragraphs>16</Paragraphs>
  <Slides>34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34</vt:i4>
      </vt:variant>
    </vt:vector>
  </HeadingPairs>
  <TitlesOfParts>
    <vt:vector size="39" baseType="lpstr">
      <vt:lpstr>Arial</vt:lpstr>
      <vt:lpstr>Arial Black</vt:lpstr>
      <vt:lpstr>Corbel</vt:lpstr>
      <vt:lpstr>Times New Roman</vt:lpstr>
      <vt:lpstr>Базис</vt:lpstr>
      <vt:lpstr>A black fat cat sat on a hat</vt:lpstr>
      <vt:lpstr>As snug as a bug in a rug уютно как жучку в коврике</vt:lpstr>
      <vt:lpstr>Презентация PowerPoint</vt:lpstr>
      <vt:lpstr>Tom lives so far That he goes in a car. </vt:lpstr>
      <vt:lpstr>Презентация PowerPoint</vt:lpstr>
      <vt:lpstr>Презентация PowerPoint</vt:lpstr>
      <vt:lpstr>Презентация PowerPoint</vt:lpstr>
      <vt:lpstr>Hickety, Dickety, my black hen. She lays eggs for gentlemen. Sometimes nine and sometimes ten, Hickety, Dickety, my black hen. </vt:lpstr>
      <vt:lpstr>Презентация PowerPoint</vt:lpstr>
      <vt:lpstr>Презентация PowerPoint</vt:lpstr>
      <vt:lpstr>Презентация PowerPoint</vt:lpstr>
      <vt:lpstr>We are happy brother pigs, We are happy piggy-wigs, We have time to jump and play, We are happy all the day.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Stars are shining, the bells are ringing We know what dear Santa is brining Gifts for one and gifts for all He loves and cares for one and all. Santa is coming… Santa is coming </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Натали</dc:creator>
  <cp:lastModifiedBy>Lenovo</cp:lastModifiedBy>
  <cp:revision>38</cp:revision>
  <dcterms:created xsi:type="dcterms:W3CDTF">2021-10-06T18:30:06Z</dcterms:created>
  <dcterms:modified xsi:type="dcterms:W3CDTF">2023-12-11T21:32:29Z</dcterms:modified>
</cp:coreProperties>
</file>