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63" r:id="rId2"/>
    <p:sldId id="256" r:id="rId3"/>
    <p:sldId id="264" r:id="rId4"/>
    <p:sldId id="257" r:id="rId5"/>
    <p:sldId id="258" r:id="rId6"/>
    <p:sldId id="267" r:id="rId7"/>
    <p:sldId id="265" r:id="rId8"/>
    <p:sldId id="259" r:id="rId9"/>
    <p:sldId id="260" r:id="rId10"/>
    <p:sldId id="266" r:id="rId11"/>
    <p:sldId id="261" r:id="rId12"/>
    <p:sldId id="262" r:id="rId13"/>
  </p:sldIdLst>
  <p:sldSz cx="18288000" cy="10287000"/>
  <p:notesSz cx="6858000" cy="9144000"/>
  <p:embeddedFontLst>
    <p:embeddedFont>
      <p:font typeface="Jura Medium Bold" panose="020B0604020202020204" charset="0"/>
      <p:regular r:id="rId15"/>
    </p:embeddedFont>
    <p:embeddedFont>
      <p:font typeface="Jura Bold" panose="020B0604020202020204" charset="0"/>
      <p:regular r:id="rId16"/>
    </p:embeddedFont>
    <p:embeddedFont>
      <p:font typeface="HK Grotesk Bold" panose="020B0604020202020204" charset="-52"/>
      <p:regular r:id="rId17"/>
    </p:embeddedFont>
    <p:embeddedFont>
      <p:font typeface="Arimo" panose="020B0604020202020204" charset="0"/>
      <p:regular r:id="rId18"/>
    </p:embeddedFont>
    <p:embeddedFont>
      <p:font typeface="Jura Medium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HK Grotesk Light" panose="020B0604020202020204" charset="-52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6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F85CE-27AD-4DA4-B115-385AAE2D3F0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E7845-61AE-46B0-B990-01B6081B7F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41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E7845-61AE-46B0-B990-01B6081B7FB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379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E7845-61AE-46B0-B990-01B6081B7FB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572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E7845-61AE-46B0-B990-01B6081B7FB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88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E7845-61AE-46B0-B990-01B6081B7FB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332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E7845-61AE-46B0-B990-01B6081B7FB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624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611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284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9127" t="22635" r="-19127" b="22635"/>
          <a:stretch>
            <a:fillRect/>
          </a:stretch>
        </p:blipFill>
        <p:spPr>
          <a:xfrm>
            <a:off x="-4419600" y="0"/>
            <a:ext cx="272034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8426" y="-837703"/>
            <a:ext cx="18586525" cy="12252852"/>
            <a:chOff x="0" y="0"/>
            <a:chExt cx="24782033" cy="16337136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4758185" y="-4758185"/>
              <a:ext cx="15265663" cy="24782033"/>
              <a:chOff x="0" y="0"/>
              <a:chExt cx="3290570" cy="320421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750569" cy="9906344"/>
              </a:xfrm>
              <a:custGeom>
                <a:avLst/>
                <a:gdLst/>
                <a:ahLst/>
                <a:cxnLst/>
                <a:rect l="l" t="t" r="r" b="b"/>
                <a:pathLst>
                  <a:path w="6750569" h="9906344">
                    <a:moveTo>
                      <a:pt x="6750569" y="34774"/>
                    </a:moveTo>
                    <a:lnTo>
                      <a:pt x="0" y="34774"/>
                    </a:lnTo>
                    <a:lnTo>
                      <a:pt x="0" y="0"/>
                    </a:lnTo>
                    <a:lnTo>
                      <a:pt x="6750569" y="0"/>
                    </a:lnTo>
                    <a:lnTo>
                      <a:pt x="6750569" y="34774"/>
                    </a:lnTo>
                    <a:close/>
                    <a:moveTo>
                      <a:pt x="6750569" y="1095392"/>
                    </a:moveTo>
                    <a:lnTo>
                      <a:pt x="0" y="1095392"/>
                    </a:lnTo>
                    <a:lnTo>
                      <a:pt x="0" y="1130166"/>
                    </a:lnTo>
                    <a:lnTo>
                      <a:pt x="6750569" y="1130166"/>
                    </a:lnTo>
                    <a:lnTo>
                      <a:pt x="6750569" y="1095392"/>
                    </a:lnTo>
                    <a:close/>
                    <a:moveTo>
                      <a:pt x="6750569" y="2195131"/>
                    </a:moveTo>
                    <a:lnTo>
                      <a:pt x="0" y="2195131"/>
                    </a:lnTo>
                    <a:lnTo>
                      <a:pt x="0" y="2229905"/>
                    </a:lnTo>
                    <a:lnTo>
                      <a:pt x="6750569" y="2229905"/>
                    </a:lnTo>
                    <a:lnTo>
                      <a:pt x="6750569" y="2195131"/>
                    </a:lnTo>
                    <a:close/>
                    <a:moveTo>
                      <a:pt x="6750569" y="3290523"/>
                    </a:moveTo>
                    <a:lnTo>
                      <a:pt x="0" y="3290523"/>
                    </a:lnTo>
                    <a:lnTo>
                      <a:pt x="0" y="3325297"/>
                    </a:lnTo>
                    <a:lnTo>
                      <a:pt x="6750569" y="3325297"/>
                    </a:lnTo>
                    <a:lnTo>
                      <a:pt x="6750569" y="3290523"/>
                    </a:lnTo>
                    <a:close/>
                    <a:moveTo>
                      <a:pt x="6750569" y="4385915"/>
                    </a:moveTo>
                    <a:lnTo>
                      <a:pt x="0" y="4385915"/>
                    </a:lnTo>
                    <a:lnTo>
                      <a:pt x="0" y="4420689"/>
                    </a:lnTo>
                    <a:lnTo>
                      <a:pt x="6750569" y="4420689"/>
                    </a:lnTo>
                    <a:lnTo>
                      <a:pt x="6750569" y="4385915"/>
                    </a:lnTo>
                    <a:close/>
                    <a:moveTo>
                      <a:pt x="6750569" y="5481307"/>
                    </a:moveTo>
                    <a:lnTo>
                      <a:pt x="0" y="5481307"/>
                    </a:lnTo>
                    <a:lnTo>
                      <a:pt x="0" y="5516082"/>
                    </a:lnTo>
                    <a:lnTo>
                      <a:pt x="6750569" y="5516082"/>
                    </a:lnTo>
                    <a:lnTo>
                      <a:pt x="6750569" y="5481307"/>
                    </a:lnTo>
                    <a:close/>
                    <a:moveTo>
                      <a:pt x="6750569" y="6581046"/>
                    </a:moveTo>
                    <a:lnTo>
                      <a:pt x="0" y="6581046"/>
                    </a:lnTo>
                    <a:lnTo>
                      <a:pt x="0" y="6615820"/>
                    </a:lnTo>
                    <a:lnTo>
                      <a:pt x="6750569" y="6615820"/>
                    </a:lnTo>
                    <a:lnTo>
                      <a:pt x="6750569" y="6581046"/>
                    </a:lnTo>
                    <a:close/>
                    <a:moveTo>
                      <a:pt x="6750569" y="7676438"/>
                    </a:moveTo>
                    <a:lnTo>
                      <a:pt x="0" y="7676438"/>
                    </a:lnTo>
                    <a:lnTo>
                      <a:pt x="0" y="7711213"/>
                    </a:lnTo>
                    <a:lnTo>
                      <a:pt x="6750569" y="7711213"/>
                    </a:lnTo>
                    <a:lnTo>
                      <a:pt x="6750569" y="7676438"/>
                    </a:lnTo>
                    <a:close/>
                    <a:moveTo>
                      <a:pt x="6750569" y="8771830"/>
                    </a:moveTo>
                    <a:lnTo>
                      <a:pt x="0" y="8771830"/>
                    </a:lnTo>
                    <a:lnTo>
                      <a:pt x="0" y="8806605"/>
                    </a:lnTo>
                    <a:lnTo>
                      <a:pt x="6750569" y="8806605"/>
                    </a:lnTo>
                    <a:lnTo>
                      <a:pt x="6750569" y="8771830"/>
                    </a:lnTo>
                    <a:close/>
                    <a:moveTo>
                      <a:pt x="6750569" y="9871570"/>
                    </a:moveTo>
                    <a:lnTo>
                      <a:pt x="0" y="9871570"/>
                    </a:lnTo>
                    <a:lnTo>
                      <a:pt x="0" y="9906344"/>
                    </a:lnTo>
                    <a:lnTo>
                      <a:pt x="6750569" y="9906344"/>
                    </a:lnTo>
                    <a:lnTo>
                      <a:pt x="6750569" y="9871570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10800000">
              <a:off x="88900" y="1729900"/>
              <a:ext cx="24693133" cy="14607236"/>
              <a:chOff x="0" y="0"/>
              <a:chExt cx="3290570" cy="32042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919454" cy="5837825"/>
              </a:xfrm>
              <a:custGeom>
                <a:avLst/>
                <a:gdLst/>
                <a:ahLst/>
                <a:cxnLst/>
                <a:rect l="l" t="t" r="r" b="b"/>
                <a:pathLst>
                  <a:path w="10919454" h="5837825">
                    <a:moveTo>
                      <a:pt x="10919454" y="20493"/>
                    </a:moveTo>
                    <a:lnTo>
                      <a:pt x="0" y="20493"/>
                    </a:lnTo>
                    <a:lnTo>
                      <a:pt x="0" y="0"/>
                    </a:lnTo>
                    <a:lnTo>
                      <a:pt x="10919454" y="0"/>
                    </a:lnTo>
                    <a:lnTo>
                      <a:pt x="10919454" y="20493"/>
                    </a:lnTo>
                    <a:close/>
                    <a:moveTo>
                      <a:pt x="10919454" y="645516"/>
                    </a:moveTo>
                    <a:lnTo>
                      <a:pt x="0" y="645516"/>
                    </a:lnTo>
                    <a:lnTo>
                      <a:pt x="0" y="666009"/>
                    </a:lnTo>
                    <a:lnTo>
                      <a:pt x="10919454" y="666009"/>
                    </a:lnTo>
                    <a:lnTo>
                      <a:pt x="10919454" y="645516"/>
                    </a:lnTo>
                    <a:close/>
                    <a:moveTo>
                      <a:pt x="10919454" y="1293594"/>
                    </a:moveTo>
                    <a:lnTo>
                      <a:pt x="0" y="1293594"/>
                    </a:lnTo>
                    <a:lnTo>
                      <a:pt x="0" y="1314087"/>
                    </a:lnTo>
                    <a:lnTo>
                      <a:pt x="10919454" y="1314087"/>
                    </a:lnTo>
                    <a:lnTo>
                      <a:pt x="10919454" y="1293594"/>
                    </a:lnTo>
                    <a:close/>
                    <a:moveTo>
                      <a:pt x="10919454" y="1939111"/>
                    </a:moveTo>
                    <a:lnTo>
                      <a:pt x="0" y="1939111"/>
                    </a:lnTo>
                    <a:lnTo>
                      <a:pt x="0" y="1959603"/>
                    </a:lnTo>
                    <a:lnTo>
                      <a:pt x="10919454" y="1959603"/>
                    </a:lnTo>
                    <a:lnTo>
                      <a:pt x="10919454" y="1939111"/>
                    </a:lnTo>
                    <a:close/>
                    <a:moveTo>
                      <a:pt x="10919454" y="2584627"/>
                    </a:moveTo>
                    <a:lnTo>
                      <a:pt x="0" y="2584627"/>
                    </a:lnTo>
                    <a:lnTo>
                      <a:pt x="0" y="2605120"/>
                    </a:lnTo>
                    <a:lnTo>
                      <a:pt x="10919454" y="2605120"/>
                    </a:lnTo>
                    <a:lnTo>
                      <a:pt x="10919454" y="2584627"/>
                    </a:lnTo>
                    <a:close/>
                    <a:moveTo>
                      <a:pt x="10919454" y="3230144"/>
                    </a:moveTo>
                    <a:lnTo>
                      <a:pt x="0" y="3230144"/>
                    </a:lnTo>
                    <a:lnTo>
                      <a:pt x="0" y="3250636"/>
                    </a:lnTo>
                    <a:lnTo>
                      <a:pt x="10919454" y="3250636"/>
                    </a:lnTo>
                    <a:lnTo>
                      <a:pt x="10919454" y="3230144"/>
                    </a:lnTo>
                    <a:close/>
                    <a:moveTo>
                      <a:pt x="10919454" y="3878221"/>
                    </a:moveTo>
                    <a:lnTo>
                      <a:pt x="0" y="3878221"/>
                    </a:lnTo>
                    <a:lnTo>
                      <a:pt x="0" y="3898714"/>
                    </a:lnTo>
                    <a:lnTo>
                      <a:pt x="10919454" y="3898714"/>
                    </a:lnTo>
                    <a:lnTo>
                      <a:pt x="10919454" y="3878221"/>
                    </a:lnTo>
                    <a:close/>
                    <a:moveTo>
                      <a:pt x="10919454" y="4523738"/>
                    </a:moveTo>
                    <a:lnTo>
                      <a:pt x="0" y="4523738"/>
                    </a:lnTo>
                    <a:lnTo>
                      <a:pt x="0" y="4544231"/>
                    </a:lnTo>
                    <a:lnTo>
                      <a:pt x="10919454" y="4544231"/>
                    </a:lnTo>
                    <a:lnTo>
                      <a:pt x="10919454" y="4523738"/>
                    </a:lnTo>
                    <a:close/>
                    <a:moveTo>
                      <a:pt x="10919454" y="5169255"/>
                    </a:moveTo>
                    <a:lnTo>
                      <a:pt x="0" y="5169255"/>
                    </a:lnTo>
                    <a:lnTo>
                      <a:pt x="0" y="5189747"/>
                    </a:lnTo>
                    <a:lnTo>
                      <a:pt x="10919454" y="5189747"/>
                    </a:lnTo>
                    <a:lnTo>
                      <a:pt x="10919454" y="5169255"/>
                    </a:lnTo>
                    <a:close/>
                    <a:moveTo>
                      <a:pt x="10919454" y="5817333"/>
                    </a:moveTo>
                    <a:lnTo>
                      <a:pt x="0" y="5817333"/>
                    </a:lnTo>
                    <a:lnTo>
                      <a:pt x="0" y="5837825"/>
                    </a:lnTo>
                    <a:lnTo>
                      <a:pt x="10919454" y="5837825"/>
                    </a:lnTo>
                    <a:lnTo>
                      <a:pt x="10919454" y="5817333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596" y="1104900"/>
            <a:ext cx="14057008" cy="8077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6000" y="1866900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Добавьте деталь к вентилятору, что бы он двигался в левую сторону медленнее.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0" y="3695700"/>
            <a:ext cx="678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программу, что бы вентилятор двигался в правую сторону быстрее.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08412" y="5770721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так, что бы вентилятор остановился через 5 секунд.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08412" y="7505700"/>
            <a:ext cx="6759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комнате ночью очень темно, надо включить свет, запрограммируйте вентилятор.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9127" t="22635" r="-19127" b="22635"/>
          <a:stretch>
            <a:fillRect/>
          </a:stretch>
        </p:blipFill>
        <p:spPr>
          <a:xfrm>
            <a:off x="-6477000" y="0"/>
            <a:ext cx="307086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8426" y="-837703"/>
            <a:ext cx="18586525" cy="12252852"/>
            <a:chOff x="0" y="0"/>
            <a:chExt cx="24782033" cy="16337136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4758185" y="-4758185"/>
              <a:ext cx="15265663" cy="24782033"/>
              <a:chOff x="0" y="0"/>
              <a:chExt cx="3290570" cy="320421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750569" cy="9906344"/>
              </a:xfrm>
              <a:custGeom>
                <a:avLst/>
                <a:gdLst/>
                <a:ahLst/>
                <a:cxnLst/>
                <a:rect l="l" t="t" r="r" b="b"/>
                <a:pathLst>
                  <a:path w="6750569" h="9906344">
                    <a:moveTo>
                      <a:pt x="6750569" y="34774"/>
                    </a:moveTo>
                    <a:lnTo>
                      <a:pt x="0" y="34774"/>
                    </a:lnTo>
                    <a:lnTo>
                      <a:pt x="0" y="0"/>
                    </a:lnTo>
                    <a:lnTo>
                      <a:pt x="6750569" y="0"/>
                    </a:lnTo>
                    <a:lnTo>
                      <a:pt x="6750569" y="34774"/>
                    </a:lnTo>
                    <a:close/>
                    <a:moveTo>
                      <a:pt x="6750569" y="1095392"/>
                    </a:moveTo>
                    <a:lnTo>
                      <a:pt x="0" y="1095392"/>
                    </a:lnTo>
                    <a:lnTo>
                      <a:pt x="0" y="1130166"/>
                    </a:lnTo>
                    <a:lnTo>
                      <a:pt x="6750569" y="1130166"/>
                    </a:lnTo>
                    <a:lnTo>
                      <a:pt x="6750569" y="1095392"/>
                    </a:lnTo>
                    <a:close/>
                    <a:moveTo>
                      <a:pt x="6750569" y="2195131"/>
                    </a:moveTo>
                    <a:lnTo>
                      <a:pt x="0" y="2195131"/>
                    </a:lnTo>
                    <a:lnTo>
                      <a:pt x="0" y="2229905"/>
                    </a:lnTo>
                    <a:lnTo>
                      <a:pt x="6750569" y="2229905"/>
                    </a:lnTo>
                    <a:lnTo>
                      <a:pt x="6750569" y="2195131"/>
                    </a:lnTo>
                    <a:close/>
                    <a:moveTo>
                      <a:pt x="6750569" y="3290523"/>
                    </a:moveTo>
                    <a:lnTo>
                      <a:pt x="0" y="3290523"/>
                    </a:lnTo>
                    <a:lnTo>
                      <a:pt x="0" y="3325297"/>
                    </a:lnTo>
                    <a:lnTo>
                      <a:pt x="6750569" y="3325297"/>
                    </a:lnTo>
                    <a:lnTo>
                      <a:pt x="6750569" y="3290523"/>
                    </a:lnTo>
                    <a:close/>
                    <a:moveTo>
                      <a:pt x="6750569" y="4385915"/>
                    </a:moveTo>
                    <a:lnTo>
                      <a:pt x="0" y="4385915"/>
                    </a:lnTo>
                    <a:lnTo>
                      <a:pt x="0" y="4420689"/>
                    </a:lnTo>
                    <a:lnTo>
                      <a:pt x="6750569" y="4420689"/>
                    </a:lnTo>
                    <a:lnTo>
                      <a:pt x="6750569" y="4385915"/>
                    </a:lnTo>
                    <a:close/>
                    <a:moveTo>
                      <a:pt x="6750569" y="5481307"/>
                    </a:moveTo>
                    <a:lnTo>
                      <a:pt x="0" y="5481307"/>
                    </a:lnTo>
                    <a:lnTo>
                      <a:pt x="0" y="5516082"/>
                    </a:lnTo>
                    <a:lnTo>
                      <a:pt x="6750569" y="5516082"/>
                    </a:lnTo>
                    <a:lnTo>
                      <a:pt x="6750569" y="5481307"/>
                    </a:lnTo>
                    <a:close/>
                    <a:moveTo>
                      <a:pt x="6750569" y="6581046"/>
                    </a:moveTo>
                    <a:lnTo>
                      <a:pt x="0" y="6581046"/>
                    </a:lnTo>
                    <a:lnTo>
                      <a:pt x="0" y="6615820"/>
                    </a:lnTo>
                    <a:lnTo>
                      <a:pt x="6750569" y="6615820"/>
                    </a:lnTo>
                    <a:lnTo>
                      <a:pt x="6750569" y="6581046"/>
                    </a:lnTo>
                    <a:close/>
                    <a:moveTo>
                      <a:pt x="6750569" y="7676438"/>
                    </a:moveTo>
                    <a:lnTo>
                      <a:pt x="0" y="7676438"/>
                    </a:lnTo>
                    <a:lnTo>
                      <a:pt x="0" y="7711213"/>
                    </a:lnTo>
                    <a:lnTo>
                      <a:pt x="6750569" y="7711213"/>
                    </a:lnTo>
                    <a:lnTo>
                      <a:pt x="6750569" y="7676438"/>
                    </a:lnTo>
                    <a:close/>
                    <a:moveTo>
                      <a:pt x="6750569" y="8771830"/>
                    </a:moveTo>
                    <a:lnTo>
                      <a:pt x="0" y="8771830"/>
                    </a:lnTo>
                    <a:lnTo>
                      <a:pt x="0" y="8806605"/>
                    </a:lnTo>
                    <a:lnTo>
                      <a:pt x="6750569" y="8806605"/>
                    </a:lnTo>
                    <a:lnTo>
                      <a:pt x="6750569" y="8771830"/>
                    </a:lnTo>
                    <a:close/>
                    <a:moveTo>
                      <a:pt x="6750569" y="9871570"/>
                    </a:moveTo>
                    <a:lnTo>
                      <a:pt x="0" y="9871570"/>
                    </a:lnTo>
                    <a:lnTo>
                      <a:pt x="0" y="9906344"/>
                    </a:lnTo>
                    <a:lnTo>
                      <a:pt x="6750569" y="9906344"/>
                    </a:lnTo>
                    <a:lnTo>
                      <a:pt x="6750569" y="9871570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10800000">
              <a:off x="88900" y="1729900"/>
              <a:ext cx="24693133" cy="14607236"/>
              <a:chOff x="0" y="0"/>
              <a:chExt cx="3290570" cy="32042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919454" cy="5837825"/>
              </a:xfrm>
              <a:custGeom>
                <a:avLst/>
                <a:gdLst/>
                <a:ahLst/>
                <a:cxnLst/>
                <a:rect l="l" t="t" r="r" b="b"/>
                <a:pathLst>
                  <a:path w="10919454" h="5837825">
                    <a:moveTo>
                      <a:pt x="10919454" y="20493"/>
                    </a:moveTo>
                    <a:lnTo>
                      <a:pt x="0" y="20493"/>
                    </a:lnTo>
                    <a:lnTo>
                      <a:pt x="0" y="0"/>
                    </a:lnTo>
                    <a:lnTo>
                      <a:pt x="10919454" y="0"/>
                    </a:lnTo>
                    <a:lnTo>
                      <a:pt x="10919454" y="20493"/>
                    </a:lnTo>
                    <a:close/>
                    <a:moveTo>
                      <a:pt x="10919454" y="645516"/>
                    </a:moveTo>
                    <a:lnTo>
                      <a:pt x="0" y="645516"/>
                    </a:lnTo>
                    <a:lnTo>
                      <a:pt x="0" y="666009"/>
                    </a:lnTo>
                    <a:lnTo>
                      <a:pt x="10919454" y="666009"/>
                    </a:lnTo>
                    <a:lnTo>
                      <a:pt x="10919454" y="645516"/>
                    </a:lnTo>
                    <a:close/>
                    <a:moveTo>
                      <a:pt x="10919454" y="1293594"/>
                    </a:moveTo>
                    <a:lnTo>
                      <a:pt x="0" y="1293594"/>
                    </a:lnTo>
                    <a:lnTo>
                      <a:pt x="0" y="1314087"/>
                    </a:lnTo>
                    <a:lnTo>
                      <a:pt x="10919454" y="1314087"/>
                    </a:lnTo>
                    <a:lnTo>
                      <a:pt x="10919454" y="1293594"/>
                    </a:lnTo>
                    <a:close/>
                    <a:moveTo>
                      <a:pt x="10919454" y="1939111"/>
                    </a:moveTo>
                    <a:lnTo>
                      <a:pt x="0" y="1939111"/>
                    </a:lnTo>
                    <a:lnTo>
                      <a:pt x="0" y="1959603"/>
                    </a:lnTo>
                    <a:lnTo>
                      <a:pt x="10919454" y="1959603"/>
                    </a:lnTo>
                    <a:lnTo>
                      <a:pt x="10919454" y="1939111"/>
                    </a:lnTo>
                    <a:close/>
                    <a:moveTo>
                      <a:pt x="10919454" y="2584627"/>
                    </a:moveTo>
                    <a:lnTo>
                      <a:pt x="0" y="2584627"/>
                    </a:lnTo>
                    <a:lnTo>
                      <a:pt x="0" y="2605120"/>
                    </a:lnTo>
                    <a:lnTo>
                      <a:pt x="10919454" y="2605120"/>
                    </a:lnTo>
                    <a:lnTo>
                      <a:pt x="10919454" y="2584627"/>
                    </a:lnTo>
                    <a:close/>
                    <a:moveTo>
                      <a:pt x="10919454" y="3230144"/>
                    </a:moveTo>
                    <a:lnTo>
                      <a:pt x="0" y="3230144"/>
                    </a:lnTo>
                    <a:lnTo>
                      <a:pt x="0" y="3250636"/>
                    </a:lnTo>
                    <a:lnTo>
                      <a:pt x="10919454" y="3250636"/>
                    </a:lnTo>
                    <a:lnTo>
                      <a:pt x="10919454" y="3230144"/>
                    </a:lnTo>
                    <a:close/>
                    <a:moveTo>
                      <a:pt x="10919454" y="3878221"/>
                    </a:moveTo>
                    <a:lnTo>
                      <a:pt x="0" y="3878221"/>
                    </a:lnTo>
                    <a:lnTo>
                      <a:pt x="0" y="3898714"/>
                    </a:lnTo>
                    <a:lnTo>
                      <a:pt x="10919454" y="3898714"/>
                    </a:lnTo>
                    <a:lnTo>
                      <a:pt x="10919454" y="3878221"/>
                    </a:lnTo>
                    <a:close/>
                    <a:moveTo>
                      <a:pt x="10919454" y="4523738"/>
                    </a:moveTo>
                    <a:lnTo>
                      <a:pt x="0" y="4523738"/>
                    </a:lnTo>
                    <a:lnTo>
                      <a:pt x="0" y="4544231"/>
                    </a:lnTo>
                    <a:lnTo>
                      <a:pt x="10919454" y="4544231"/>
                    </a:lnTo>
                    <a:lnTo>
                      <a:pt x="10919454" y="4523738"/>
                    </a:lnTo>
                    <a:close/>
                    <a:moveTo>
                      <a:pt x="10919454" y="5169255"/>
                    </a:moveTo>
                    <a:lnTo>
                      <a:pt x="0" y="5169255"/>
                    </a:lnTo>
                    <a:lnTo>
                      <a:pt x="0" y="5189747"/>
                    </a:lnTo>
                    <a:lnTo>
                      <a:pt x="10919454" y="5189747"/>
                    </a:lnTo>
                    <a:lnTo>
                      <a:pt x="10919454" y="5169255"/>
                    </a:lnTo>
                    <a:close/>
                    <a:moveTo>
                      <a:pt x="10919454" y="5817333"/>
                    </a:moveTo>
                    <a:lnTo>
                      <a:pt x="0" y="5817333"/>
                    </a:lnTo>
                    <a:lnTo>
                      <a:pt x="0" y="5837825"/>
                    </a:lnTo>
                    <a:lnTo>
                      <a:pt x="10919454" y="5837825"/>
                    </a:lnTo>
                    <a:lnTo>
                      <a:pt x="10919454" y="5817333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</p:grpSp>
      <p:grpSp>
        <p:nvGrpSpPr>
          <p:cNvPr id="8" name="Group 8"/>
          <p:cNvGrpSpPr/>
          <p:nvPr/>
        </p:nvGrpSpPr>
        <p:grpSpPr>
          <a:xfrm>
            <a:off x="2644552" y="3472468"/>
            <a:ext cx="12998896" cy="4460675"/>
            <a:chOff x="0" y="0"/>
            <a:chExt cx="7463119" cy="2561029"/>
          </a:xfrm>
        </p:grpSpPr>
        <p:sp>
          <p:nvSpPr>
            <p:cNvPr id="9" name="Freeform 9"/>
            <p:cNvSpPr/>
            <p:nvPr/>
          </p:nvSpPr>
          <p:spPr>
            <a:xfrm>
              <a:off x="80010" y="80010"/>
              <a:ext cx="7370409" cy="2468319"/>
            </a:xfrm>
            <a:custGeom>
              <a:avLst/>
              <a:gdLst/>
              <a:ahLst/>
              <a:cxnLst/>
              <a:rect l="l" t="t" r="r" b="b"/>
              <a:pathLst>
                <a:path w="7370409" h="2468319">
                  <a:moveTo>
                    <a:pt x="0" y="2413709"/>
                  </a:moveTo>
                  <a:lnTo>
                    <a:pt x="0" y="2468319"/>
                  </a:lnTo>
                  <a:lnTo>
                    <a:pt x="7370409" y="2468319"/>
                  </a:lnTo>
                  <a:lnTo>
                    <a:pt x="7370409" y="0"/>
                  </a:lnTo>
                  <a:lnTo>
                    <a:pt x="7315799" y="0"/>
                  </a:lnTo>
                  <a:lnTo>
                    <a:pt x="7315799" y="2413709"/>
                  </a:lnTo>
                  <a:close/>
                </a:path>
              </a:pathLst>
            </a:custGeom>
            <a:solidFill>
              <a:srgbClr val="C3F7E7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67310" y="67310"/>
              <a:ext cx="7395809" cy="2493719"/>
            </a:xfrm>
            <a:custGeom>
              <a:avLst/>
              <a:gdLst/>
              <a:ahLst/>
              <a:cxnLst/>
              <a:rect l="l" t="t" r="r" b="b"/>
              <a:pathLst>
                <a:path w="7395809" h="2493719">
                  <a:moveTo>
                    <a:pt x="7328499" y="0"/>
                  </a:moveTo>
                  <a:lnTo>
                    <a:pt x="7328499" y="12700"/>
                  </a:lnTo>
                  <a:lnTo>
                    <a:pt x="7383109" y="12700"/>
                  </a:lnTo>
                  <a:lnTo>
                    <a:pt x="7383109" y="2481019"/>
                  </a:lnTo>
                  <a:lnTo>
                    <a:pt x="12700" y="2481019"/>
                  </a:lnTo>
                  <a:lnTo>
                    <a:pt x="12700" y="2426409"/>
                  </a:lnTo>
                  <a:lnTo>
                    <a:pt x="0" y="2426409"/>
                  </a:lnTo>
                  <a:lnTo>
                    <a:pt x="0" y="2493719"/>
                  </a:lnTo>
                  <a:lnTo>
                    <a:pt x="7395809" y="2493719"/>
                  </a:lnTo>
                  <a:lnTo>
                    <a:pt x="739580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12700" y="12700"/>
              <a:ext cx="7370409" cy="2468319"/>
            </a:xfrm>
            <a:custGeom>
              <a:avLst/>
              <a:gdLst/>
              <a:ahLst/>
              <a:cxnLst/>
              <a:rect l="l" t="t" r="r" b="b"/>
              <a:pathLst>
                <a:path w="7370409" h="2468319">
                  <a:moveTo>
                    <a:pt x="0" y="0"/>
                  </a:moveTo>
                  <a:lnTo>
                    <a:pt x="7370409" y="0"/>
                  </a:lnTo>
                  <a:lnTo>
                    <a:pt x="7370409" y="2468319"/>
                  </a:lnTo>
                  <a:lnTo>
                    <a:pt x="0" y="246831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7395809" cy="2493719"/>
            </a:xfrm>
            <a:custGeom>
              <a:avLst/>
              <a:gdLst/>
              <a:ahLst/>
              <a:cxnLst/>
              <a:rect l="l" t="t" r="r" b="b"/>
              <a:pathLst>
                <a:path w="7395809" h="2493719">
                  <a:moveTo>
                    <a:pt x="80010" y="2493719"/>
                  </a:moveTo>
                  <a:lnTo>
                    <a:pt x="7395809" y="2493719"/>
                  </a:lnTo>
                  <a:lnTo>
                    <a:pt x="7395809" y="80010"/>
                  </a:lnTo>
                  <a:lnTo>
                    <a:pt x="7395809" y="67310"/>
                  </a:lnTo>
                  <a:lnTo>
                    <a:pt x="7395809" y="0"/>
                  </a:lnTo>
                  <a:lnTo>
                    <a:pt x="0" y="0"/>
                  </a:lnTo>
                  <a:lnTo>
                    <a:pt x="0" y="2493719"/>
                  </a:lnTo>
                  <a:lnTo>
                    <a:pt x="67310" y="2493719"/>
                  </a:lnTo>
                  <a:lnTo>
                    <a:pt x="80010" y="2493719"/>
                  </a:lnTo>
                  <a:close/>
                  <a:moveTo>
                    <a:pt x="12700" y="12700"/>
                  </a:moveTo>
                  <a:lnTo>
                    <a:pt x="7383109" y="12700"/>
                  </a:lnTo>
                  <a:lnTo>
                    <a:pt x="7383109" y="2481019"/>
                  </a:lnTo>
                  <a:lnTo>
                    <a:pt x="12700" y="2481019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2563042" y="4169935"/>
            <a:ext cx="13283588" cy="30562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99"/>
              </a:lnSpc>
            </a:pPr>
            <a:r>
              <a:rPr lang="en-US" sz="9999" spc="500">
                <a:solidFill>
                  <a:srgbClr val="000000"/>
                </a:solidFill>
                <a:latin typeface="Jura Medium Bold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9127" t="22635" r="-19127" b="22635"/>
          <a:stretch>
            <a:fillRect/>
          </a:stretch>
        </p:blipFill>
        <p:spPr>
          <a:xfrm>
            <a:off x="-3659097" y="-2477038"/>
            <a:ext cx="25603200" cy="144018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973912" y="-800100"/>
            <a:ext cx="18586525" cy="12252852"/>
            <a:chOff x="0" y="0"/>
            <a:chExt cx="24782033" cy="16337136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4758185" y="-4758185"/>
              <a:ext cx="15265663" cy="24782033"/>
              <a:chOff x="0" y="0"/>
              <a:chExt cx="3290570" cy="320421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750569" cy="9906344"/>
              </a:xfrm>
              <a:custGeom>
                <a:avLst/>
                <a:gdLst/>
                <a:ahLst/>
                <a:cxnLst/>
                <a:rect l="l" t="t" r="r" b="b"/>
                <a:pathLst>
                  <a:path w="6750569" h="9906344">
                    <a:moveTo>
                      <a:pt x="6750569" y="34774"/>
                    </a:moveTo>
                    <a:lnTo>
                      <a:pt x="0" y="34774"/>
                    </a:lnTo>
                    <a:lnTo>
                      <a:pt x="0" y="0"/>
                    </a:lnTo>
                    <a:lnTo>
                      <a:pt x="6750569" y="0"/>
                    </a:lnTo>
                    <a:lnTo>
                      <a:pt x="6750569" y="34774"/>
                    </a:lnTo>
                    <a:close/>
                    <a:moveTo>
                      <a:pt x="6750569" y="1095392"/>
                    </a:moveTo>
                    <a:lnTo>
                      <a:pt x="0" y="1095392"/>
                    </a:lnTo>
                    <a:lnTo>
                      <a:pt x="0" y="1130166"/>
                    </a:lnTo>
                    <a:lnTo>
                      <a:pt x="6750569" y="1130166"/>
                    </a:lnTo>
                    <a:lnTo>
                      <a:pt x="6750569" y="1095392"/>
                    </a:lnTo>
                    <a:close/>
                    <a:moveTo>
                      <a:pt x="6750569" y="2195131"/>
                    </a:moveTo>
                    <a:lnTo>
                      <a:pt x="0" y="2195131"/>
                    </a:lnTo>
                    <a:lnTo>
                      <a:pt x="0" y="2229905"/>
                    </a:lnTo>
                    <a:lnTo>
                      <a:pt x="6750569" y="2229905"/>
                    </a:lnTo>
                    <a:lnTo>
                      <a:pt x="6750569" y="2195131"/>
                    </a:lnTo>
                    <a:close/>
                    <a:moveTo>
                      <a:pt x="6750569" y="3290523"/>
                    </a:moveTo>
                    <a:lnTo>
                      <a:pt x="0" y="3290523"/>
                    </a:lnTo>
                    <a:lnTo>
                      <a:pt x="0" y="3325297"/>
                    </a:lnTo>
                    <a:lnTo>
                      <a:pt x="6750569" y="3325297"/>
                    </a:lnTo>
                    <a:lnTo>
                      <a:pt x="6750569" y="3290523"/>
                    </a:lnTo>
                    <a:close/>
                    <a:moveTo>
                      <a:pt x="6750569" y="4385915"/>
                    </a:moveTo>
                    <a:lnTo>
                      <a:pt x="0" y="4385915"/>
                    </a:lnTo>
                    <a:lnTo>
                      <a:pt x="0" y="4420689"/>
                    </a:lnTo>
                    <a:lnTo>
                      <a:pt x="6750569" y="4420689"/>
                    </a:lnTo>
                    <a:lnTo>
                      <a:pt x="6750569" y="4385915"/>
                    </a:lnTo>
                    <a:close/>
                    <a:moveTo>
                      <a:pt x="6750569" y="5481307"/>
                    </a:moveTo>
                    <a:lnTo>
                      <a:pt x="0" y="5481307"/>
                    </a:lnTo>
                    <a:lnTo>
                      <a:pt x="0" y="5516082"/>
                    </a:lnTo>
                    <a:lnTo>
                      <a:pt x="6750569" y="5516082"/>
                    </a:lnTo>
                    <a:lnTo>
                      <a:pt x="6750569" y="5481307"/>
                    </a:lnTo>
                    <a:close/>
                    <a:moveTo>
                      <a:pt x="6750569" y="6581046"/>
                    </a:moveTo>
                    <a:lnTo>
                      <a:pt x="0" y="6581046"/>
                    </a:lnTo>
                    <a:lnTo>
                      <a:pt x="0" y="6615820"/>
                    </a:lnTo>
                    <a:lnTo>
                      <a:pt x="6750569" y="6615820"/>
                    </a:lnTo>
                    <a:lnTo>
                      <a:pt x="6750569" y="6581046"/>
                    </a:lnTo>
                    <a:close/>
                    <a:moveTo>
                      <a:pt x="6750569" y="7676438"/>
                    </a:moveTo>
                    <a:lnTo>
                      <a:pt x="0" y="7676438"/>
                    </a:lnTo>
                    <a:lnTo>
                      <a:pt x="0" y="7711213"/>
                    </a:lnTo>
                    <a:lnTo>
                      <a:pt x="6750569" y="7711213"/>
                    </a:lnTo>
                    <a:lnTo>
                      <a:pt x="6750569" y="7676438"/>
                    </a:lnTo>
                    <a:close/>
                    <a:moveTo>
                      <a:pt x="6750569" y="8771830"/>
                    </a:moveTo>
                    <a:lnTo>
                      <a:pt x="0" y="8771830"/>
                    </a:lnTo>
                    <a:lnTo>
                      <a:pt x="0" y="8806605"/>
                    </a:lnTo>
                    <a:lnTo>
                      <a:pt x="6750569" y="8806605"/>
                    </a:lnTo>
                    <a:lnTo>
                      <a:pt x="6750569" y="8771830"/>
                    </a:lnTo>
                    <a:close/>
                    <a:moveTo>
                      <a:pt x="6750569" y="9871570"/>
                    </a:moveTo>
                    <a:lnTo>
                      <a:pt x="0" y="9871570"/>
                    </a:lnTo>
                    <a:lnTo>
                      <a:pt x="0" y="9906344"/>
                    </a:lnTo>
                    <a:lnTo>
                      <a:pt x="6750569" y="9906344"/>
                    </a:lnTo>
                    <a:lnTo>
                      <a:pt x="6750569" y="9871570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10800000">
              <a:off x="88900" y="1729900"/>
              <a:ext cx="24693133" cy="14607236"/>
              <a:chOff x="0" y="0"/>
              <a:chExt cx="3290570" cy="32042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919454" cy="5837825"/>
              </a:xfrm>
              <a:custGeom>
                <a:avLst/>
                <a:gdLst/>
                <a:ahLst/>
                <a:cxnLst/>
                <a:rect l="l" t="t" r="r" b="b"/>
                <a:pathLst>
                  <a:path w="10919454" h="5837825">
                    <a:moveTo>
                      <a:pt x="10919454" y="20493"/>
                    </a:moveTo>
                    <a:lnTo>
                      <a:pt x="0" y="20493"/>
                    </a:lnTo>
                    <a:lnTo>
                      <a:pt x="0" y="0"/>
                    </a:lnTo>
                    <a:lnTo>
                      <a:pt x="10919454" y="0"/>
                    </a:lnTo>
                    <a:lnTo>
                      <a:pt x="10919454" y="20493"/>
                    </a:lnTo>
                    <a:close/>
                    <a:moveTo>
                      <a:pt x="10919454" y="645516"/>
                    </a:moveTo>
                    <a:lnTo>
                      <a:pt x="0" y="645516"/>
                    </a:lnTo>
                    <a:lnTo>
                      <a:pt x="0" y="666009"/>
                    </a:lnTo>
                    <a:lnTo>
                      <a:pt x="10919454" y="666009"/>
                    </a:lnTo>
                    <a:lnTo>
                      <a:pt x="10919454" y="645516"/>
                    </a:lnTo>
                    <a:close/>
                    <a:moveTo>
                      <a:pt x="10919454" y="1293594"/>
                    </a:moveTo>
                    <a:lnTo>
                      <a:pt x="0" y="1293594"/>
                    </a:lnTo>
                    <a:lnTo>
                      <a:pt x="0" y="1314087"/>
                    </a:lnTo>
                    <a:lnTo>
                      <a:pt x="10919454" y="1314087"/>
                    </a:lnTo>
                    <a:lnTo>
                      <a:pt x="10919454" y="1293594"/>
                    </a:lnTo>
                    <a:close/>
                    <a:moveTo>
                      <a:pt x="10919454" y="1939111"/>
                    </a:moveTo>
                    <a:lnTo>
                      <a:pt x="0" y="1939111"/>
                    </a:lnTo>
                    <a:lnTo>
                      <a:pt x="0" y="1959603"/>
                    </a:lnTo>
                    <a:lnTo>
                      <a:pt x="10919454" y="1959603"/>
                    </a:lnTo>
                    <a:lnTo>
                      <a:pt x="10919454" y="1939111"/>
                    </a:lnTo>
                    <a:close/>
                    <a:moveTo>
                      <a:pt x="10919454" y="2584627"/>
                    </a:moveTo>
                    <a:lnTo>
                      <a:pt x="0" y="2584627"/>
                    </a:lnTo>
                    <a:lnTo>
                      <a:pt x="0" y="2605120"/>
                    </a:lnTo>
                    <a:lnTo>
                      <a:pt x="10919454" y="2605120"/>
                    </a:lnTo>
                    <a:lnTo>
                      <a:pt x="10919454" y="2584627"/>
                    </a:lnTo>
                    <a:close/>
                    <a:moveTo>
                      <a:pt x="10919454" y="3230144"/>
                    </a:moveTo>
                    <a:lnTo>
                      <a:pt x="0" y="3230144"/>
                    </a:lnTo>
                    <a:lnTo>
                      <a:pt x="0" y="3250636"/>
                    </a:lnTo>
                    <a:lnTo>
                      <a:pt x="10919454" y="3250636"/>
                    </a:lnTo>
                    <a:lnTo>
                      <a:pt x="10919454" y="3230144"/>
                    </a:lnTo>
                    <a:close/>
                    <a:moveTo>
                      <a:pt x="10919454" y="3878221"/>
                    </a:moveTo>
                    <a:lnTo>
                      <a:pt x="0" y="3878221"/>
                    </a:lnTo>
                    <a:lnTo>
                      <a:pt x="0" y="3898714"/>
                    </a:lnTo>
                    <a:lnTo>
                      <a:pt x="10919454" y="3898714"/>
                    </a:lnTo>
                    <a:lnTo>
                      <a:pt x="10919454" y="3878221"/>
                    </a:lnTo>
                    <a:close/>
                    <a:moveTo>
                      <a:pt x="10919454" y="4523738"/>
                    </a:moveTo>
                    <a:lnTo>
                      <a:pt x="0" y="4523738"/>
                    </a:lnTo>
                    <a:lnTo>
                      <a:pt x="0" y="4544231"/>
                    </a:lnTo>
                    <a:lnTo>
                      <a:pt x="10919454" y="4544231"/>
                    </a:lnTo>
                    <a:lnTo>
                      <a:pt x="10919454" y="4523738"/>
                    </a:lnTo>
                    <a:close/>
                    <a:moveTo>
                      <a:pt x="10919454" y="5169255"/>
                    </a:moveTo>
                    <a:lnTo>
                      <a:pt x="0" y="5169255"/>
                    </a:lnTo>
                    <a:lnTo>
                      <a:pt x="0" y="5189747"/>
                    </a:lnTo>
                    <a:lnTo>
                      <a:pt x="10919454" y="5189747"/>
                    </a:lnTo>
                    <a:lnTo>
                      <a:pt x="10919454" y="5169255"/>
                    </a:lnTo>
                    <a:close/>
                    <a:moveTo>
                      <a:pt x="10919454" y="5817333"/>
                    </a:moveTo>
                    <a:lnTo>
                      <a:pt x="0" y="5817333"/>
                    </a:lnTo>
                    <a:lnTo>
                      <a:pt x="0" y="5837825"/>
                    </a:lnTo>
                    <a:lnTo>
                      <a:pt x="10919454" y="5837825"/>
                    </a:lnTo>
                    <a:lnTo>
                      <a:pt x="10919454" y="5817333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</p:grpSp>
      <p:grpSp>
        <p:nvGrpSpPr>
          <p:cNvPr id="8" name="Group 8"/>
          <p:cNvGrpSpPr/>
          <p:nvPr/>
        </p:nvGrpSpPr>
        <p:grpSpPr>
          <a:xfrm>
            <a:off x="1028700" y="1028700"/>
            <a:ext cx="16230600" cy="2010265"/>
            <a:chOff x="0" y="0"/>
            <a:chExt cx="9318553" cy="1154163"/>
          </a:xfrm>
        </p:grpSpPr>
        <p:sp>
          <p:nvSpPr>
            <p:cNvPr id="9" name="Freeform 9"/>
            <p:cNvSpPr/>
            <p:nvPr/>
          </p:nvSpPr>
          <p:spPr>
            <a:xfrm>
              <a:off x="80010" y="80010"/>
              <a:ext cx="9225843" cy="1061453"/>
            </a:xfrm>
            <a:custGeom>
              <a:avLst/>
              <a:gdLst/>
              <a:ahLst/>
              <a:cxnLst/>
              <a:rect l="l" t="t" r="r" b="b"/>
              <a:pathLst>
                <a:path w="9225843" h="1061453">
                  <a:moveTo>
                    <a:pt x="0" y="1006843"/>
                  </a:moveTo>
                  <a:lnTo>
                    <a:pt x="0" y="1061453"/>
                  </a:lnTo>
                  <a:lnTo>
                    <a:pt x="9225843" y="1061453"/>
                  </a:lnTo>
                  <a:lnTo>
                    <a:pt x="9225843" y="0"/>
                  </a:lnTo>
                  <a:lnTo>
                    <a:pt x="9171233" y="0"/>
                  </a:lnTo>
                  <a:lnTo>
                    <a:pt x="9171233" y="1006843"/>
                  </a:lnTo>
                  <a:close/>
                </a:path>
              </a:pathLst>
            </a:custGeom>
            <a:solidFill>
              <a:srgbClr val="D1F3C8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67310" y="67310"/>
              <a:ext cx="9251243" cy="1086853"/>
            </a:xfrm>
            <a:custGeom>
              <a:avLst/>
              <a:gdLst/>
              <a:ahLst/>
              <a:cxnLst/>
              <a:rect l="l" t="t" r="r" b="b"/>
              <a:pathLst>
                <a:path w="9251243" h="1086853">
                  <a:moveTo>
                    <a:pt x="9183933" y="0"/>
                  </a:moveTo>
                  <a:lnTo>
                    <a:pt x="9183933" y="12700"/>
                  </a:lnTo>
                  <a:lnTo>
                    <a:pt x="9238543" y="12700"/>
                  </a:lnTo>
                  <a:lnTo>
                    <a:pt x="9238543" y="1074153"/>
                  </a:lnTo>
                  <a:lnTo>
                    <a:pt x="12700" y="1074153"/>
                  </a:lnTo>
                  <a:lnTo>
                    <a:pt x="12700" y="1019543"/>
                  </a:lnTo>
                  <a:lnTo>
                    <a:pt x="0" y="1019543"/>
                  </a:lnTo>
                  <a:lnTo>
                    <a:pt x="0" y="1086853"/>
                  </a:lnTo>
                  <a:lnTo>
                    <a:pt x="9251243" y="1086853"/>
                  </a:lnTo>
                  <a:lnTo>
                    <a:pt x="925124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12700" y="12700"/>
              <a:ext cx="9225843" cy="1061453"/>
            </a:xfrm>
            <a:custGeom>
              <a:avLst/>
              <a:gdLst/>
              <a:ahLst/>
              <a:cxnLst/>
              <a:rect l="l" t="t" r="r" b="b"/>
              <a:pathLst>
                <a:path w="9225843" h="1061453">
                  <a:moveTo>
                    <a:pt x="0" y="0"/>
                  </a:moveTo>
                  <a:lnTo>
                    <a:pt x="9225843" y="0"/>
                  </a:lnTo>
                  <a:lnTo>
                    <a:pt x="9225843" y="1061453"/>
                  </a:lnTo>
                  <a:lnTo>
                    <a:pt x="0" y="106145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9251243" cy="1086853"/>
            </a:xfrm>
            <a:custGeom>
              <a:avLst/>
              <a:gdLst/>
              <a:ahLst/>
              <a:cxnLst/>
              <a:rect l="l" t="t" r="r" b="b"/>
              <a:pathLst>
                <a:path w="9251243" h="1086853">
                  <a:moveTo>
                    <a:pt x="80010" y="1086853"/>
                  </a:moveTo>
                  <a:lnTo>
                    <a:pt x="9251243" y="1086853"/>
                  </a:lnTo>
                  <a:lnTo>
                    <a:pt x="9251243" y="80010"/>
                  </a:lnTo>
                  <a:lnTo>
                    <a:pt x="9251243" y="67310"/>
                  </a:lnTo>
                  <a:lnTo>
                    <a:pt x="9251243" y="0"/>
                  </a:lnTo>
                  <a:lnTo>
                    <a:pt x="0" y="0"/>
                  </a:lnTo>
                  <a:lnTo>
                    <a:pt x="0" y="1086853"/>
                  </a:lnTo>
                  <a:lnTo>
                    <a:pt x="67310" y="1086853"/>
                  </a:lnTo>
                  <a:lnTo>
                    <a:pt x="80010" y="1086853"/>
                  </a:lnTo>
                  <a:close/>
                  <a:moveTo>
                    <a:pt x="12700" y="12700"/>
                  </a:moveTo>
                  <a:lnTo>
                    <a:pt x="9238543" y="12700"/>
                  </a:lnTo>
                  <a:lnTo>
                    <a:pt x="9238543" y="1074153"/>
                  </a:lnTo>
                  <a:lnTo>
                    <a:pt x="12700" y="1074153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506802" y="1359939"/>
            <a:ext cx="4220287" cy="1065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399"/>
              </a:lnSpc>
            </a:pPr>
            <a:r>
              <a:rPr lang="en-US" sz="6999" spc="349">
                <a:solidFill>
                  <a:srgbClr val="000000"/>
                </a:solidFill>
                <a:latin typeface="Jura Medium Bold"/>
              </a:rPr>
              <a:t>Загадка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86205"/>
          <a:stretch>
            <a:fillRect/>
          </a:stretch>
        </p:blipFill>
        <p:spPr>
          <a:xfrm>
            <a:off x="5797527" y="1892698"/>
            <a:ext cx="1759779" cy="282269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968585" y="3295844"/>
            <a:ext cx="16230600" cy="5962456"/>
            <a:chOff x="0" y="0"/>
            <a:chExt cx="9318553" cy="3423254"/>
          </a:xfrm>
        </p:grpSpPr>
        <p:sp>
          <p:nvSpPr>
            <p:cNvPr id="16" name="Freeform 16"/>
            <p:cNvSpPr/>
            <p:nvPr/>
          </p:nvSpPr>
          <p:spPr>
            <a:xfrm>
              <a:off x="80010" y="80010"/>
              <a:ext cx="9225843" cy="3330544"/>
            </a:xfrm>
            <a:custGeom>
              <a:avLst/>
              <a:gdLst/>
              <a:ahLst/>
              <a:cxnLst/>
              <a:rect l="l" t="t" r="r" b="b"/>
              <a:pathLst>
                <a:path w="9225843" h="3330544">
                  <a:moveTo>
                    <a:pt x="0" y="3275934"/>
                  </a:moveTo>
                  <a:lnTo>
                    <a:pt x="0" y="3330544"/>
                  </a:lnTo>
                  <a:lnTo>
                    <a:pt x="9225843" y="3330544"/>
                  </a:lnTo>
                  <a:lnTo>
                    <a:pt x="9225843" y="0"/>
                  </a:lnTo>
                  <a:lnTo>
                    <a:pt x="9171233" y="0"/>
                  </a:lnTo>
                  <a:lnTo>
                    <a:pt x="9171233" y="3275934"/>
                  </a:lnTo>
                  <a:close/>
                </a:path>
              </a:pathLst>
            </a:custGeom>
            <a:solidFill>
              <a:srgbClr val="D1F3C8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67310" y="67310"/>
              <a:ext cx="9251243" cy="3355944"/>
            </a:xfrm>
            <a:custGeom>
              <a:avLst/>
              <a:gdLst/>
              <a:ahLst/>
              <a:cxnLst/>
              <a:rect l="l" t="t" r="r" b="b"/>
              <a:pathLst>
                <a:path w="9251243" h="3355944">
                  <a:moveTo>
                    <a:pt x="9183933" y="0"/>
                  </a:moveTo>
                  <a:lnTo>
                    <a:pt x="9183933" y="12700"/>
                  </a:lnTo>
                  <a:lnTo>
                    <a:pt x="9238543" y="12700"/>
                  </a:lnTo>
                  <a:lnTo>
                    <a:pt x="9238543" y="3343244"/>
                  </a:lnTo>
                  <a:lnTo>
                    <a:pt x="12700" y="3343244"/>
                  </a:lnTo>
                  <a:lnTo>
                    <a:pt x="12700" y="3288634"/>
                  </a:lnTo>
                  <a:lnTo>
                    <a:pt x="0" y="3288634"/>
                  </a:lnTo>
                  <a:lnTo>
                    <a:pt x="0" y="3355944"/>
                  </a:lnTo>
                  <a:lnTo>
                    <a:pt x="9251243" y="3355944"/>
                  </a:lnTo>
                  <a:lnTo>
                    <a:pt x="925124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12700" y="12700"/>
              <a:ext cx="9225843" cy="3330544"/>
            </a:xfrm>
            <a:custGeom>
              <a:avLst/>
              <a:gdLst/>
              <a:ahLst/>
              <a:cxnLst/>
              <a:rect l="l" t="t" r="r" b="b"/>
              <a:pathLst>
                <a:path w="9225843" h="3330544">
                  <a:moveTo>
                    <a:pt x="0" y="0"/>
                  </a:moveTo>
                  <a:lnTo>
                    <a:pt x="9225843" y="0"/>
                  </a:lnTo>
                  <a:lnTo>
                    <a:pt x="9225843" y="3330544"/>
                  </a:lnTo>
                  <a:lnTo>
                    <a:pt x="0" y="333054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0" y="0"/>
              <a:ext cx="9251243" cy="3355944"/>
            </a:xfrm>
            <a:custGeom>
              <a:avLst/>
              <a:gdLst/>
              <a:ahLst/>
              <a:cxnLst/>
              <a:rect l="l" t="t" r="r" b="b"/>
              <a:pathLst>
                <a:path w="9251243" h="3355944">
                  <a:moveTo>
                    <a:pt x="80010" y="3355944"/>
                  </a:moveTo>
                  <a:lnTo>
                    <a:pt x="9251243" y="3355944"/>
                  </a:lnTo>
                  <a:lnTo>
                    <a:pt x="9251243" y="80010"/>
                  </a:lnTo>
                  <a:lnTo>
                    <a:pt x="9251243" y="67310"/>
                  </a:lnTo>
                  <a:lnTo>
                    <a:pt x="9251243" y="0"/>
                  </a:lnTo>
                  <a:lnTo>
                    <a:pt x="0" y="0"/>
                  </a:lnTo>
                  <a:lnTo>
                    <a:pt x="0" y="3355944"/>
                  </a:lnTo>
                  <a:lnTo>
                    <a:pt x="67310" y="3355944"/>
                  </a:lnTo>
                  <a:lnTo>
                    <a:pt x="80010" y="3355944"/>
                  </a:lnTo>
                  <a:close/>
                  <a:moveTo>
                    <a:pt x="12700" y="12700"/>
                  </a:moveTo>
                  <a:lnTo>
                    <a:pt x="9238543" y="12700"/>
                  </a:lnTo>
                  <a:lnTo>
                    <a:pt x="9238543" y="3343244"/>
                  </a:lnTo>
                  <a:lnTo>
                    <a:pt x="12700" y="3343244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274089" y="3549170"/>
            <a:ext cx="232713" cy="232713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grpSp>
        <p:nvGrpSpPr>
          <p:cNvPr id="22" name="Group 22"/>
          <p:cNvGrpSpPr/>
          <p:nvPr/>
        </p:nvGrpSpPr>
        <p:grpSpPr>
          <a:xfrm>
            <a:off x="968585" y="3320845"/>
            <a:ext cx="16110369" cy="689363"/>
            <a:chOff x="0" y="0"/>
            <a:chExt cx="117888190" cy="5044436"/>
          </a:xfrm>
        </p:grpSpPr>
        <p:sp>
          <p:nvSpPr>
            <p:cNvPr id="23" name="Freeform 23"/>
            <p:cNvSpPr/>
            <p:nvPr/>
          </p:nvSpPr>
          <p:spPr>
            <a:xfrm>
              <a:off x="72390" y="72390"/>
              <a:ext cx="117743414" cy="4899656"/>
            </a:xfrm>
            <a:custGeom>
              <a:avLst/>
              <a:gdLst/>
              <a:ahLst/>
              <a:cxnLst/>
              <a:rect l="l" t="t" r="r" b="b"/>
              <a:pathLst>
                <a:path w="117743414" h="4899656">
                  <a:moveTo>
                    <a:pt x="0" y="0"/>
                  </a:moveTo>
                  <a:lnTo>
                    <a:pt x="117743414" y="0"/>
                  </a:lnTo>
                  <a:lnTo>
                    <a:pt x="117743414" y="4899656"/>
                  </a:lnTo>
                  <a:lnTo>
                    <a:pt x="0" y="4899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F3C8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117888184" cy="5044436"/>
            </a:xfrm>
            <a:custGeom>
              <a:avLst/>
              <a:gdLst/>
              <a:ahLst/>
              <a:cxnLst/>
              <a:rect l="l" t="t" r="r" b="b"/>
              <a:pathLst>
                <a:path w="117888184" h="5044436">
                  <a:moveTo>
                    <a:pt x="117743412" y="4899656"/>
                  </a:moveTo>
                  <a:lnTo>
                    <a:pt x="117888184" y="4899656"/>
                  </a:lnTo>
                  <a:lnTo>
                    <a:pt x="117888184" y="5044436"/>
                  </a:lnTo>
                  <a:lnTo>
                    <a:pt x="117743412" y="5044436"/>
                  </a:lnTo>
                  <a:lnTo>
                    <a:pt x="117743412" y="489965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4899656"/>
                  </a:lnTo>
                  <a:lnTo>
                    <a:pt x="0" y="4899656"/>
                  </a:lnTo>
                  <a:lnTo>
                    <a:pt x="0" y="144780"/>
                  </a:lnTo>
                  <a:close/>
                  <a:moveTo>
                    <a:pt x="0" y="4899656"/>
                  </a:moveTo>
                  <a:lnTo>
                    <a:pt x="144780" y="4899656"/>
                  </a:lnTo>
                  <a:lnTo>
                    <a:pt x="144780" y="5044436"/>
                  </a:lnTo>
                  <a:lnTo>
                    <a:pt x="0" y="5044436"/>
                  </a:lnTo>
                  <a:lnTo>
                    <a:pt x="0" y="4899656"/>
                  </a:lnTo>
                  <a:close/>
                  <a:moveTo>
                    <a:pt x="117743412" y="144780"/>
                  </a:moveTo>
                  <a:lnTo>
                    <a:pt x="117888184" y="144780"/>
                  </a:lnTo>
                  <a:lnTo>
                    <a:pt x="117888184" y="4899656"/>
                  </a:lnTo>
                  <a:lnTo>
                    <a:pt x="117743412" y="4899656"/>
                  </a:lnTo>
                  <a:lnTo>
                    <a:pt x="117743412" y="144780"/>
                  </a:lnTo>
                  <a:close/>
                  <a:moveTo>
                    <a:pt x="144780" y="4899656"/>
                  </a:moveTo>
                  <a:lnTo>
                    <a:pt x="117743412" y="4899656"/>
                  </a:lnTo>
                  <a:lnTo>
                    <a:pt x="117743412" y="5044436"/>
                  </a:lnTo>
                  <a:lnTo>
                    <a:pt x="144780" y="5044436"/>
                  </a:lnTo>
                  <a:lnTo>
                    <a:pt x="144780" y="4899656"/>
                  </a:lnTo>
                  <a:close/>
                  <a:moveTo>
                    <a:pt x="117743412" y="0"/>
                  </a:moveTo>
                  <a:lnTo>
                    <a:pt x="117888184" y="0"/>
                  </a:lnTo>
                  <a:lnTo>
                    <a:pt x="117888184" y="144780"/>
                  </a:lnTo>
                  <a:lnTo>
                    <a:pt x="117743412" y="144780"/>
                  </a:lnTo>
                  <a:lnTo>
                    <a:pt x="11774341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7743412" y="0"/>
                  </a:lnTo>
                  <a:lnTo>
                    <a:pt x="11774341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341833" y="3542689"/>
            <a:ext cx="1040736" cy="242434"/>
            <a:chOff x="0" y="0"/>
            <a:chExt cx="1387648" cy="323246"/>
          </a:xfrm>
        </p:grpSpPr>
        <p:grpSp>
          <p:nvGrpSpPr>
            <p:cNvPr id="26" name="Group 26"/>
            <p:cNvGrpSpPr>
              <a:grpSpLocks noChangeAspect="1"/>
            </p:cNvGrpSpPr>
            <p:nvPr/>
          </p:nvGrpSpPr>
          <p:grpSpPr>
            <a:xfrm>
              <a:off x="1068722" y="4321"/>
              <a:ext cx="318925" cy="318925"/>
              <a:chOff x="0" y="0"/>
              <a:chExt cx="495300" cy="49530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4953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495300">
                    <a:moveTo>
                      <a:pt x="247650" y="0"/>
                    </a:moveTo>
                    <a:cubicBezTo>
                      <a:pt x="110490" y="0"/>
                      <a:pt x="0" y="110490"/>
                      <a:pt x="0" y="247650"/>
                    </a:cubicBezTo>
                    <a:cubicBezTo>
                      <a:pt x="0" y="384810"/>
                      <a:pt x="110490" y="495300"/>
                      <a:pt x="247650" y="495300"/>
                    </a:cubicBezTo>
                    <a:cubicBezTo>
                      <a:pt x="383540" y="495300"/>
                      <a:pt x="495300" y="384810"/>
                      <a:pt x="495300" y="247650"/>
                    </a:cubicBezTo>
                    <a:cubicBezTo>
                      <a:pt x="495300" y="110490"/>
                      <a:pt x="383540" y="0"/>
                      <a:pt x="247650" y="0"/>
                    </a:cubicBezTo>
                    <a:close/>
                    <a:moveTo>
                      <a:pt x="247650" y="457200"/>
                    </a:moveTo>
                    <a:cubicBezTo>
                      <a:pt x="132080" y="457200"/>
                      <a:pt x="38100" y="363220"/>
                      <a:pt x="38100" y="247650"/>
                    </a:cubicBezTo>
                    <a:cubicBezTo>
                      <a:pt x="38100" y="132080"/>
                      <a:pt x="132080" y="38100"/>
                      <a:pt x="247650" y="38100"/>
                    </a:cubicBezTo>
                    <a:cubicBezTo>
                      <a:pt x="363220" y="38100"/>
                      <a:pt x="457200" y="132080"/>
                      <a:pt x="457200" y="247650"/>
                    </a:cubicBezTo>
                    <a:cubicBezTo>
                      <a:pt x="457200" y="363220"/>
                      <a:pt x="363220" y="457200"/>
                      <a:pt x="247650" y="45720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28" name="Freeform 28"/>
              <p:cNvSpPr/>
              <p:nvPr/>
            </p:nvSpPr>
            <p:spPr>
              <a:xfrm>
                <a:off x="38100" y="38100"/>
                <a:ext cx="4191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419100" h="419100">
                    <a:moveTo>
                      <a:pt x="209550" y="0"/>
                    </a:moveTo>
                    <a:cubicBezTo>
                      <a:pt x="93980" y="0"/>
                      <a:pt x="0" y="93980"/>
                      <a:pt x="0" y="209550"/>
                    </a:cubicBezTo>
                    <a:cubicBezTo>
                      <a:pt x="0" y="325120"/>
                      <a:pt x="93980" y="419100"/>
                      <a:pt x="209550" y="419100"/>
                    </a:cubicBezTo>
                    <a:cubicBezTo>
                      <a:pt x="325120" y="419100"/>
                      <a:pt x="419100" y="325120"/>
                      <a:pt x="419100" y="209550"/>
                    </a:cubicBezTo>
                    <a:cubicBezTo>
                      <a:pt x="419100" y="93980"/>
                      <a:pt x="325120" y="0"/>
                      <a:pt x="209550" y="0"/>
                    </a:cubicBezTo>
                    <a:close/>
                  </a:path>
                </a:pathLst>
              </a:custGeom>
              <a:solidFill>
                <a:srgbClr val="C3F7E7"/>
              </a:solidFill>
            </p:spPr>
          </p:sp>
        </p:grpSp>
        <p:grpSp>
          <p:nvGrpSpPr>
            <p:cNvPr id="29" name="Group 29"/>
            <p:cNvGrpSpPr>
              <a:grpSpLocks noChangeAspect="1"/>
            </p:cNvGrpSpPr>
            <p:nvPr/>
          </p:nvGrpSpPr>
          <p:grpSpPr>
            <a:xfrm>
              <a:off x="548378" y="0"/>
              <a:ext cx="318925" cy="318925"/>
              <a:chOff x="0" y="0"/>
              <a:chExt cx="495300" cy="4953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4953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495300">
                    <a:moveTo>
                      <a:pt x="247650" y="0"/>
                    </a:moveTo>
                    <a:cubicBezTo>
                      <a:pt x="110490" y="0"/>
                      <a:pt x="0" y="110490"/>
                      <a:pt x="0" y="247650"/>
                    </a:cubicBezTo>
                    <a:cubicBezTo>
                      <a:pt x="0" y="384810"/>
                      <a:pt x="110490" y="495300"/>
                      <a:pt x="247650" y="495300"/>
                    </a:cubicBezTo>
                    <a:cubicBezTo>
                      <a:pt x="383540" y="495300"/>
                      <a:pt x="495300" y="384810"/>
                      <a:pt x="495300" y="247650"/>
                    </a:cubicBezTo>
                    <a:cubicBezTo>
                      <a:pt x="495300" y="110490"/>
                      <a:pt x="383540" y="0"/>
                      <a:pt x="247650" y="0"/>
                    </a:cubicBezTo>
                    <a:close/>
                    <a:moveTo>
                      <a:pt x="247650" y="457200"/>
                    </a:moveTo>
                    <a:cubicBezTo>
                      <a:pt x="132080" y="457200"/>
                      <a:pt x="38100" y="363220"/>
                      <a:pt x="38100" y="247650"/>
                    </a:cubicBezTo>
                    <a:cubicBezTo>
                      <a:pt x="38100" y="132080"/>
                      <a:pt x="132080" y="38100"/>
                      <a:pt x="247650" y="38100"/>
                    </a:cubicBezTo>
                    <a:cubicBezTo>
                      <a:pt x="363220" y="38100"/>
                      <a:pt x="457200" y="132080"/>
                      <a:pt x="457200" y="247650"/>
                    </a:cubicBezTo>
                    <a:cubicBezTo>
                      <a:pt x="457200" y="363220"/>
                      <a:pt x="363220" y="457200"/>
                      <a:pt x="247650" y="45720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1" name="Freeform 31"/>
              <p:cNvSpPr/>
              <p:nvPr/>
            </p:nvSpPr>
            <p:spPr>
              <a:xfrm>
                <a:off x="38100" y="38100"/>
                <a:ext cx="4191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419100" h="419100">
                    <a:moveTo>
                      <a:pt x="209550" y="0"/>
                    </a:moveTo>
                    <a:cubicBezTo>
                      <a:pt x="93980" y="0"/>
                      <a:pt x="0" y="93980"/>
                      <a:pt x="0" y="209550"/>
                    </a:cubicBezTo>
                    <a:cubicBezTo>
                      <a:pt x="0" y="325120"/>
                      <a:pt x="93980" y="419100"/>
                      <a:pt x="209550" y="419100"/>
                    </a:cubicBezTo>
                    <a:cubicBezTo>
                      <a:pt x="325120" y="419100"/>
                      <a:pt x="419100" y="325120"/>
                      <a:pt x="419100" y="209550"/>
                    </a:cubicBezTo>
                    <a:cubicBezTo>
                      <a:pt x="419100" y="93980"/>
                      <a:pt x="325120" y="0"/>
                      <a:pt x="209550" y="0"/>
                    </a:cubicBezTo>
                    <a:close/>
                  </a:path>
                </a:pathLst>
              </a:custGeom>
              <a:solidFill>
                <a:srgbClr val="F9C374"/>
              </a:solidFill>
            </p:spPr>
          </p:sp>
        </p:grpSp>
        <p:grpSp>
          <p:nvGrpSpPr>
            <p:cNvPr id="32" name="Group 32"/>
            <p:cNvGrpSpPr>
              <a:grpSpLocks noChangeAspect="1"/>
            </p:cNvGrpSpPr>
            <p:nvPr/>
          </p:nvGrpSpPr>
          <p:grpSpPr>
            <a:xfrm>
              <a:off x="0" y="0"/>
              <a:ext cx="318925" cy="318925"/>
              <a:chOff x="0" y="0"/>
              <a:chExt cx="495300" cy="495300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4953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495300">
                    <a:moveTo>
                      <a:pt x="247650" y="0"/>
                    </a:moveTo>
                    <a:cubicBezTo>
                      <a:pt x="110490" y="0"/>
                      <a:pt x="0" y="110490"/>
                      <a:pt x="0" y="247650"/>
                    </a:cubicBezTo>
                    <a:cubicBezTo>
                      <a:pt x="0" y="384810"/>
                      <a:pt x="110490" y="495300"/>
                      <a:pt x="247650" y="495300"/>
                    </a:cubicBezTo>
                    <a:cubicBezTo>
                      <a:pt x="383540" y="495300"/>
                      <a:pt x="495300" y="384810"/>
                      <a:pt x="495300" y="247650"/>
                    </a:cubicBezTo>
                    <a:cubicBezTo>
                      <a:pt x="495300" y="110490"/>
                      <a:pt x="383540" y="0"/>
                      <a:pt x="247650" y="0"/>
                    </a:cubicBezTo>
                    <a:close/>
                    <a:moveTo>
                      <a:pt x="247650" y="457200"/>
                    </a:moveTo>
                    <a:cubicBezTo>
                      <a:pt x="132080" y="457200"/>
                      <a:pt x="38100" y="363220"/>
                      <a:pt x="38100" y="247650"/>
                    </a:cubicBezTo>
                    <a:cubicBezTo>
                      <a:pt x="38100" y="132080"/>
                      <a:pt x="132080" y="38100"/>
                      <a:pt x="247650" y="38100"/>
                    </a:cubicBezTo>
                    <a:cubicBezTo>
                      <a:pt x="363220" y="38100"/>
                      <a:pt x="457200" y="132080"/>
                      <a:pt x="457200" y="247650"/>
                    </a:cubicBezTo>
                    <a:cubicBezTo>
                      <a:pt x="457200" y="363220"/>
                      <a:pt x="363220" y="457200"/>
                      <a:pt x="247650" y="45720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4" name="Freeform 34"/>
              <p:cNvSpPr/>
              <p:nvPr/>
            </p:nvSpPr>
            <p:spPr>
              <a:xfrm>
                <a:off x="38100" y="38100"/>
                <a:ext cx="419100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419100" h="419100">
                    <a:moveTo>
                      <a:pt x="209550" y="0"/>
                    </a:moveTo>
                    <a:cubicBezTo>
                      <a:pt x="93980" y="0"/>
                      <a:pt x="0" y="93980"/>
                      <a:pt x="0" y="209550"/>
                    </a:cubicBezTo>
                    <a:cubicBezTo>
                      <a:pt x="0" y="325120"/>
                      <a:pt x="93980" y="419100"/>
                      <a:pt x="209550" y="419100"/>
                    </a:cubicBezTo>
                    <a:cubicBezTo>
                      <a:pt x="325120" y="419100"/>
                      <a:pt x="419100" y="325120"/>
                      <a:pt x="419100" y="209550"/>
                    </a:cubicBezTo>
                    <a:cubicBezTo>
                      <a:pt x="419100" y="93980"/>
                      <a:pt x="325120" y="0"/>
                      <a:pt x="209550" y="0"/>
                    </a:cubicBezTo>
                    <a:close/>
                  </a:path>
                </a:pathLst>
              </a:custGeom>
              <a:solidFill>
                <a:srgbClr val="CCAAFF"/>
              </a:solidFill>
            </p:spPr>
          </p:sp>
        </p:grpSp>
      </p:grpSp>
      <p:sp>
        <p:nvSpPr>
          <p:cNvPr id="35" name="TextBox 35"/>
          <p:cNvSpPr txBox="1"/>
          <p:nvPr/>
        </p:nvSpPr>
        <p:spPr>
          <a:xfrm>
            <a:off x="1537426" y="4723862"/>
            <a:ext cx="7667410" cy="3437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Наш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приборчик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—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как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живой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:</a:t>
            </a:r>
          </a:p>
          <a:p>
            <a:pPr>
              <a:lnSpc>
                <a:spcPts val="5880"/>
              </a:lnSpc>
            </a:pP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Дует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,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крутит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головой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.</a:t>
            </a:r>
          </a:p>
          <a:p>
            <a:pPr>
              <a:lnSpc>
                <a:spcPts val="5880"/>
              </a:lnSpc>
            </a:pP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Летом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отдыха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не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знает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,</a:t>
            </a:r>
          </a:p>
          <a:p>
            <a:pPr>
              <a:lnSpc>
                <a:spcPts val="5880"/>
              </a:lnSpc>
            </a:pP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Дома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воздух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разгоняет</a:t>
            </a:r>
            <a:r>
              <a:rPr lang="en-US" sz="42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.</a:t>
            </a:r>
          </a:p>
          <a:p>
            <a:pPr>
              <a:lnSpc>
                <a:spcPts val="3010"/>
              </a:lnSpc>
            </a:pPr>
            <a:endParaRPr lang="en-US" sz="4200" dirty="0">
              <a:solidFill>
                <a:srgbClr val="000000"/>
              </a:solidFill>
              <a:latin typeface="Arimo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11924480" y="1704540"/>
            <a:ext cx="703966" cy="658585"/>
            <a:chOff x="0" y="0"/>
            <a:chExt cx="938621" cy="878113"/>
          </a:xfrm>
        </p:grpSpPr>
        <p:grpSp>
          <p:nvGrpSpPr>
            <p:cNvPr id="37" name="Group 37"/>
            <p:cNvGrpSpPr>
              <a:grpSpLocks noChangeAspect="1"/>
            </p:cNvGrpSpPr>
            <p:nvPr/>
          </p:nvGrpSpPr>
          <p:grpSpPr>
            <a:xfrm>
              <a:off x="0" y="0"/>
              <a:ext cx="938621" cy="878113"/>
              <a:chOff x="0" y="0"/>
              <a:chExt cx="1615440" cy="1511300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-8890" y="-8890"/>
                <a:ext cx="1633220" cy="1530350"/>
              </a:xfrm>
              <a:custGeom>
                <a:avLst/>
                <a:gdLst/>
                <a:ahLst/>
                <a:cxnLst/>
                <a:rect l="l" t="t" r="r" b="b"/>
                <a:pathLst>
                  <a:path w="1633220" h="1530350">
                    <a:moveTo>
                      <a:pt x="852170" y="36830"/>
                    </a:moveTo>
                    <a:lnTo>
                      <a:pt x="1010920" y="535940"/>
                    </a:lnTo>
                    <a:cubicBezTo>
                      <a:pt x="1014730" y="547370"/>
                      <a:pt x="1024890" y="553720"/>
                      <a:pt x="1036320" y="553720"/>
                    </a:cubicBezTo>
                    <a:lnTo>
                      <a:pt x="1597660" y="549910"/>
                    </a:lnTo>
                    <a:cubicBezTo>
                      <a:pt x="1623060" y="549910"/>
                      <a:pt x="1633220" y="581660"/>
                      <a:pt x="1612900" y="596900"/>
                    </a:cubicBezTo>
                    <a:lnTo>
                      <a:pt x="1155700" y="923290"/>
                    </a:lnTo>
                    <a:cubicBezTo>
                      <a:pt x="1146810" y="929640"/>
                      <a:pt x="1143000" y="942340"/>
                      <a:pt x="1146810" y="952500"/>
                    </a:cubicBezTo>
                    <a:lnTo>
                      <a:pt x="1324610" y="1484630"/>
                    </a:lnTo>
                    <a:cubicBezTo>
                      <a:pt x="1332230" y="1508760"/>
                      <a:pt x="1305560" y="1529080"/>
                      <a:pt x="1285240" y="1513840"/>
                    </a:cubicBezTo>
                    <a:lnTo>
                      <a:pt x="838200" y="1187450"/>
                    </a:lnTo>
                    <a:cubicBezTo>
                      <a:pt x="824230" y="1177290"/>
                      <a:pt x="807720" y="1177290"/>
                      <a:pt x="793750" y="1187450"/>
                    </a:cubicBezTo>
                    <a:lnTo>
                      <a:pt x="347980" y="1515110"/>
                    </a:lnTo>
                    <a:cubicBezTo>
                      <a:pt x="327660" y="1530350"/>
                      <a:pt x="299720" y="1510030"/>
                      <a:pt x="308610" y="1485900"/>
                    </a:cubicBezTo>
                    <a:lnTo>
                      <a:pt x="486410" y="953770"/>
                    </a:lnTo>
                    <a:cubicBezTo>
                      <a:pt x="490220" y="943610"/>
                      <a:pt x="486410" y="930910"/>
                      <a:pt x="477520" y="924560"/>
                    </a:cubicBezTo>
                    <a:lnTo>
                      <a:pt x="20320" y="598170"/>
                    </a:lnTo>
                    <a:cubicBezTo>
                      <a:pt x="0" y="582930"/>
                      <a:pt x="10160" y="551180"/>
                      <a:pt x="35560" y="551180"/>
                    </a:cubicBezTo>
                    <a:lnTo>
                      <a:pt x="596900" y="554990"/>
                    </a:lnTo>
                    <a:cubicBezTo>
                      <a:pt x="608330" y="554990"/>
                      <a:pt x="618490" y="547370"/>
                      <a:pt x="622300" y="537210"/>
                    </a:cubicBezTo>
                    <a:lnTo>
                      <a:pt x="779780" y="36830"/>
                    </a:lnTo>
                    <a:cubicBezTo>
                      <a:pt x="792480" y="0"/>
                      <a:pt x="840740" y="0"/>
                      <a:pt x="852170" y="3683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id="39" name="Group 39"/>
            <p:cNvGrpSpPr>
              <a:grpSpLocks noChangeAspect="1"/>
            </p:cNvGrpSpPr>
            <p:nvPr/>
          </p:nvGrpSpPr>
          <p:grpSpPr>
            <a:xfrm>
              <a:off x="101916" y="95346"/>
              <a:ext cx="734790" cy="687421"/>
              <a:chOff x="0" y="0"/>
              <a:chExt cx="1615440" cy="1511300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-8890" y="-8890"/>
                <a:ext cx="1633220" cy="1530350"/>
              </a:xfrm>
              <a:custGeom>
                <a:avLst/>
                <a:gdLst/>
                <a:ahLst/>
                <a:cxnLst/>
                <a:rect l="l" t="t" r="r" b="b"/>
                <a:pathLst>
                  <a:path w="1633220" h="1530350">
                    <a:moveTo>
                      <a:pt x="852170" y="36830"/>
                    </a:moveTo>
                    <a:lnTo>
                      <a:pt x="1010920" y="535940"/>
                    </a:lnTo>
                    <a:cubicBezTo>
                      <a:pt x="1014730" y="547370"/>
                      <a:pt x="1024890" y="553720"/>
                      <a:pt x="1036320" y="553720"/>
                    </a:cubicBezTo>
                    <a:lnTo>
                      <a:pt x="1597660" y="549910"/>
                    </a:lnTo>
                    <a:cubicBezTo>
                      <a:pt x="1623060" y="549910"/>
                      <a:pt x="1633220" y="581660"/>
                      <a:pt x="1612900" y="596900"/>
                    </a:cubicBezTo>
                    <a:lnTo>
                      <a:pt x="1155700" y="923290"/>
                    </a:lnTo>
                    <a:cubicBezTo>
                      <a:pt x="1146810" y="929640"/>
                      <a:pt x="1143000" y="942340"/>
                      <a:pt x="1146810" y="952500"/>
                    </a:cubicBezTo>
                    <a:lnTo>
                      <a:pt x="1324610" y="1484630"/>
                    </a:lnTo>
                    <a:cubicBezTo>
                      <a:pt x="1332230" y="1508760"/>
                      <a:pt x="1305560" y="1529080"/>
                      <a:pt x="1285240" y="1513840"/>
                    </a:cubicBezTo>
                    <a:lnTo>
                      <a:pt x="838200" y="1187450"/>
                    </a:lnTo>
                    <a:cubicBezTo>
                      <a:pt x="824230" y="1177290"/>
                      <a:pt x="807720" y="1177290"/>
                      <a:pt x="793750" y="1187450"/>
                    </a:cubicBezTo>
                    <a:lnTo>
                      <a:pt x="347980" y="1515110"/>
                    </a:lnTo>
                    <a:cubicBezTo>
                      <a:pt x="327660" y="1530350"/>
                      <a:pt x="299720" y="1510030"/>
                      <a:pt x="308610" y="1485900"/>
                    </a:cubicBezTo>
                    <a:lnTo>
                      <a:pt x="486410" y="953770"/>
                    </a:lnTo>
                    <a:cubicBezTo>
                      <a:pt x="490220" y="943610"/>
                      <a:pt x="486410" y="930910"/>
                      <a:pt x="477520" y="924560"/>
                    </a:cubicBezTo>
                    <a:lnTo>
                      <a:pt x="20320" y="598170"/>
                    </a:lnTo>
                    <a:cubicBezTo>
                      <a:pt x="0" y="582930"/>
                      <a:pt x="10160" y="551180"/>
                      <a:pt x="35560" y="551180"/>
                    </a:cubicBezTo>
                    <a:lnTo>
                      <a:pt x="596900" y="554990"/>
                    </a:lnTo>
                    <a:cubicBezTo>
                      <a:pt x="608330" y="554990"/>
                      <a:pt x="618490" y="547370"/>
                      <a:pt x="622300" y="537210"/>
                    </a:cubicBezTo>
                    <a:lnTo>
                      <a:pt x="779780" y="36830"/>
                    </a:lnTo>
                    <a:cubicBezTo>
                      <a:pt x="792480" y="0"/>
                      <a:pt x="840740" y="0"/>
                      <a:pt x="852170" y="368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pic>
        <p:nvPicPr>
          <p:cNvPr id="41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936280" y="1715541"/>
            <a:ext cx="636584" cy="636584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948081" y="1715541"/>
            <a:ext cx="636584" cy="636584"/>
          </a:xfrm>
          <a:prstGeom prst="rect">
            <a:avLst/>
          </a:prstGeom>
        </p:spPr>
      </p:pic>
      <p:grpSp>
        <p:nvGrpSpPr>
          <p:cNvPr id="43" name="Group 43"/>
          <p:cNvGrpSpPr/>
          <p:nvPr/>
        </p:nvGrpSpPr>
        <p:grpSpPr>
          <a:xfrm>
            <a:off x="12980061" y="1580477"/>
            <a:ext cx="917411" cy="906712"/>
            <a:chOff x="0" y="0"/>
            <a:chExt cx="1223215" cy="1208949"/>
          </a:xfrm>
        </p:grpSpPr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rcRect t="583" b="583"/>
            <a:stretch>
              <a:fillRect/>
            </a:stretch>
          </p:blipFill>
          <p:spPr>
            <a:xfrm>
              <a:off x="0" y="0"/>
              <a:ext cx="1223215" cy="1208949"/>
            </a:xfrm>
            <a:prstGeom prst="rect">
              <a:avLst/>
            </a:prstGeom>
          </p:spPr>
        </p:pic>
        <p:sp>
          <p:nvSpPr>
            <p:cNvPr id="45" name="TextBox 45"/>
            <p:cNvSpPr txBox="1"/>
            <p:nvPr/>
          </p:nvSpPr>
          <p:spPr>
            <a:xfrm>
              <a:off x="233095" y="524527"/>
              <a:ext cx="757025" cy="150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901"/>
                </a:lnSpc>
                <a:spcBef>
                  <a:spcPct val="0"/>
                </a:spcBef>
              </a:pPr>
              <a:r>
                <a:rPr lang="en-US" sz="693" u="none">
                  <a:solidFill>
                    <a:srgbClr val="000000"/>
                  </a:solidFill>
                  <a:latin typeface="HK Grotesk Bold"/>
                </a:rPr>
                <a:t>ПРЕКРАТИТЬ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4249088" y="1580477"/>
            <a:ext cx="917411" cy="906712"/>
            <a:chOff x="0" y="0"/>
            <a:chExt cx="1223215" cy="1208949"/>
          </a:xfrm>
        </p:grpSpPr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rcRect t="583" b="583"/>
            <a:stretch>
              <a:fillRect/>
            </a:stretch>
          </p:blipFill>
          <p:spPr>
            <a:xfrm>
              <a:off x="0" y="0"/>
              <a:ext cx="1223215" cy="1208949"/>
            </a:xfrm>
            <a:prstGeom prst="rect">
              <a:avLst/>
            </a:prstGeom>
          </p:spPr>
        </p:pic>
        <p:sp>
          <p:nvSpPr>
            <p:cNvPr id="48" name="TextBox 48"/>
            <p:cNvSpPr txBox="1"/>
            <p:nvPr/>
          </p:nvSpPr>
          <p:spPr>
            <a:xfrm>
              <a:off x="233095" y="479054"/>
              <a:ext cx="757025" cy="2413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483"/>
                </a:lnSpc>
                <a:spcBef>
                  <a:spcPct val="0"/>
                </a:spcBef>
              </a:pPr>
              <a:r>
                <a:rPr lang="en-US" sz="1140" u="none">
                  <a:solidFill>
                    <a:srgbClr val="000000"/>
                  </a:solidFill>
                  <a:latin typeface="HK Grotesk Bold"/>
                </a:rPr>
                <a:t>НАЧАТЬ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5518115" y="1580477"/>
            <a:ext cx="917411" cy="906712"/>
            <a:chOff x="0" y="0"/>
            <a:chExt cx="1223215" cy="1208949"/>
          </a:xfrm>
        </p:grpSpPr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rcRect t="583" b="583"/>
            <a:stretch>
              <a:fillRect/>
            </a:stretch>
          </p:blipFill>
          <p:spPr>
            <a:xfrm>
              <a:off x="0" y="0"/>
              <a:ext cx="1223215" cy="1208949"/>
            </a:xfrm>
            <a:prstGeom prst="rect">
              <a:avLst/>
            </a:prstGeom>
          </p:spPr>
        </p:pic>
        <p:sp>
          <p:nvSpPr>
            <p:cNvPr id="51" name="TextBox 51"/>
            <p:cNvSpPr txBox="1"/>
            <p:nvPr/>
          </p:nvSpPr>
          <p:spPr>
            <a:xfrm>
              <a:off x="233095" y="353500"/>
              <a:ext cx="757025" cy="4924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83"/>
                </a:lnSpc>
              </a:pPr>
              <a:r>
                <a:rPr lang="en-US" sz="1140">
                  <a:solidFill>
                    <a:srgbClr val="000000"/>
                  </a:solidFill>
                  <a:latin typeface="HK Grotesk Bold"/>
                </a:rPr>
                <a:t>ПРОДОЛЖИТЬ</a:t>
              </a:r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9083885" y="5690648"/>
            <a:ext cx="7667410" cy="755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</a:pPr>
            <a:r>
              <a:rPr lang="en-US" sz="4399" dirty="0" err="1">
                <a:solidFill>
                  <a:srgbClr val="000000"/>
                </a:solidFill>
                <a:latin typeface="HK Grotesk Light"/>
              </a:rPr>
              <a:t>Вентилятор</a:t>
            </a:r>
            <a:endParaRPr lang="en-US" sz="4399" dirty="0">
              <a:solidFill>
                <a:srgbClr val="000000"/>
              </a:solidFill>
              <a:latin typeface="HK Grotesk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573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9127" t="22635" r="-19127" b="22635"/>
          <a:stretch>
            <a:fillRect/>
          </a:stretch>
        </p:blipFill>
        <p:spPr>
          <a:xfrm>
            <a:off x="-5105400" y="-5029200"/>
            <a:ext cx="30556200" cy="171878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8426" y="-837703"/>
            <a:ext cx="18586525" cy="12252852"/>
            <a:chOff x="0" y="0"/>
            <a:chExt cx="24782033" cy="16337136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4758185" y="-4758185"/>
              <a:ext cx="15265663" cy="24782033"/>
              <a:chOff x="0" y="0"/>
              <a:chExt cx="3290570" cy="320421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750569" cy="9906344"/>
              </a:xfrm>
              <a:custGeom>
                <a:avLst/>
                <a:gdLst/>
                <a:ahLst/>
                <a:cxnLst/>
                <a:rect l="l" t="t" r="r" b="b"/>
                <a:pathLst>
                  <a:path w="6750569" h="9906344">
                    <a:moveTo>
                      <a:pt x="6750569" y="34774"/>
                    </a:moveTo>
                    <a:lnTo>
                      <a:pt x="0" y="34774"/>
                    </a:lnTo>
                    <a:lnTo>
                      <a:pt x="0" y="0"/>
                    </a:lnTo>
                    <a:lnTo>
                      <a:pt x="6750569" y="0"/>
                    </a:lnTo>
                    <a:lnTo>
                      <a:pt x="6750569" y="34774"/>
                    </a:lnTo>
                    <a:close/>
                    <a:moveTo>
                      <a:pt x="6750569" y="1095392"/>
                    </a:moveTo>
                    <a:lnTo>
                      <a:pt x="0" y="1095392"/>
                    </a:lnTo>
                    <a:lnTo>
                      <a:pt x="0" y="1130166"/>
                    </a:lnTo>
                    <a:lnTo>
                      <a:pt x="6750569" y="1130166"/>
                    </a:lnTo>
                    <a:lnTo>
                      <a:pt x="6750569" y="1095392"/>
                    </a:lnTo>
                    <a:close/>
                    <a:moveTo>
                      <a:pt x="6750569" y="2195131"/>
                    </a:moveTo>
                    <a:lnTo>
                      <a:pt x="0" y="2195131"/>
                    </a:lnTo>
                    <a:lnTo>
                      <a:pt x="0" y="2229905"/>
                    </a:lnTo>
                    <a:lnTo>
                      <a:pt x="6750569" y="2229905"/>
                    </a:lnTo>
                    <a:lnTo>
                      <a:pt x="6750569" y="2195131"/>
                    </a:lnTo>
                    <a:close/>
                    <a:moveTo>
                      <a:pt x="6750569" y="3290523"/>
                    </a:moveTo>
                    <a:lnTo>
                      <a:pt x="0" y="3290523"/>
                    </a:lnTo>
                    <a:lnTo>
                      <a:pt x="0" y="3325297"/>
                    </a:lnTo>
                    <a:lnTo>
                      <a:pt x="6750569" y="3325297"/>
                    </a:lnTo>
                    <a:lnTo>
                      <a:pt x="6750569" y="3290523"/>
                    </a:lnTo>
                    <a:close/>
                    <a:moveTo>
                      <a:pt x="6750569" y="4385915"/>
                    </a:moveTo>
                    <a:lnTo>
                      <a:pt x="0" y="4385915"/>
                    </a:lnTo>
                    <a:lnTo>
                      <a:pt x="0" y="4420689"/>
                    </a:lnTo>
                    <a:lnTo>
                      <a:pt x="6750569" y="4420689"/>
                    </a:lnTo>
                    <a:lnTo>
                      <a:pt x="6750569" y="4385915"/>
                    </a:lnTo>
                    <a:close/>
                    <a:moveTo>
                      <a:pt x="6750569" y="5481307"/>
                    </a:moveTo>
                    <a:lnTo>
                      <a:pt x="0" y="5481307"/>
                    </a:lnTo>
                    <a:lnTo>
                      <a:pt x="0" y="5516082"/>
                    </a:lnTo>
                    <a:lnTo>
                      <a:pt x="6750569" y="5516082"/>
                    </a:lnTo>
                    <a:lnTo>
                      <a:pt x="6750569" y="5481307"/>
                    </a:lnTo>
                    <a:close/>
                    <a:moveTo>
                      <a:pt x="6750569" y="6581046"/>
                    </a:moveTo>
                    <a:lnTo>
                      <a:pt x="0" y="6581046"/>
                    </a:lnTo>
                    <a:lnTo>
                      <a:pt x="0" y="6615820"/>
                    </a:lnTo>
                    <a:lnTo>
                      <a:pt x="6750569" y="6615820"/>
                    </a:lnTo>
                    <a:lnTo>
                      <a:pt x="6750569" y="6581046"/>
                    </a:lnTo>
                    <a:close/>
                    <a:moveTo>
                      <a:pt x="6750569" y="7676438"/>
                    </a:moveTo>
                    <a:lnTo>
                      <a:pt x="0" y="7676438"/>
                    </a:lnTo>
                    <a:lnTo>
                      <a:pt x="0" y="7711213"/>
                    </a:lnTo>
                    <a:lnTo>
                      <a:pt x="6750569" y="7711213"/>
                    </a:lnTo>
                    <a:lnTo>
                      <a:pt x="6750569" y="7676438"/>
                    </a:lnTo>
                    <a:close/>
                    <a:moveTo>
                      <a:pt x="6750569" y="8771830"/>
                    </a:moveTo>
                    <a:lnTo>
                      <a:pt x="0" y="8771830"/>
                    </a:lnTo>
                    <a:lnTo>
                      <a:pt x="0" y="8806605"/>
                    </a:lnTo>
                    <a:lnTo>
                      <a:pt x="6750569" y="8806605"/>
                    </a:lnTo>
                    <a:lnTo>
                      <a:pt x="6750569" y="8771830"/>
                    </a:lnTo>
                    <a:close/>
                    <a:moveTo>
                      <a:pt x="6750569" y="9871570"/>
                    </a:moveTo>
                    <a:lnTo>
                      <a:pt x="0" y="9871570"/>
                    </a:lnTo>
                    <a:lnTo>
                      <a:pt x="0" y="9906344"/>
                    </a:lnTo>
                    <a:lnTo>
                      <a:pt x="6750569" y="9906344"/>
                    </a:lnTo>
                    <a:lnTo>
                      <a:pt x="6750569" y="9871570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10800000">
              <a:off x="88900" y="1729900"/>
              <a:ext cx="24693133" cy="14607236"/>
              <a:chOff x="0" y="0"/>
              <a:chExt cx="3290570" cy="32042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919454" cy="5837825"/>
              </a:xfrm>
              <a:custGeom>
                <a:avLst/>
                <a:gdLst/>
                <a:ahLst/>
                <a:cxnLst/>
                <a:rect l="l" t="t" r="r" b="b"/>
                <a:pathLst>
                  <a:path w="10919454" h="5837825">
                    <a:moveTo>
                      <a:pt x="10919454" y="20493"/>
                    </a:moveTo>
                    <a:lnTo>
                      <a:pt x="0" y="20493"/>
                    </a:lnTo>
                    <a:lnTo>
                      <a:pt x="0" y="0"/>
                    </a:lnTo>
                    <a:lnTo>
                      <a:pt x="10919454" y="0"/>
                    </a:lnTo>
                    <a:lnTo>
                      <a:pt x="10919454" y="20493"/>
                    </a:lnTo>
                    <a:close/>
                    <a:moveTo>
                      <a:pt x="10919454" y="645516"/>
                    </a:moveTo>
                    <a:lnTo>
                      <a:pt x="0" y="645516"/>
                    </a:lnTo>
                    <a:lnTo>
                      <a:pt x="0" y="666009"/>
                    </a:lnTo>
                    <a:lnTo>
                      <a:pt x="10919454" y="666009"/>
                    </a:lnTo>
                    <a:lnTo>
                      <a:pt x="10919454" y="645516"/>
                    </a:lnTo>
                    <a:close/>
                    <a:moveTo>
                      <a:pt x="10919454" y="1293594"/>
                    </a:moveTo>
                    <a:lnTo>
                      <a:pt x="0" y="1293594"/>
                    </a:lnTo>
                    <a:lnTo>
                      <a:pt x="0" y="1314087"/>
                    </a:lnTo>
                    <a:lnTo>
                      <a:pt x="10919454" y="1314087"/>
                    </a:lnTo>
                    <a:lnTo>
                      <a:pt x="10919454" y="1293594"/>
                    </a:lnTo>
                    <a:close/>
                    <a:moveTo>
                      <a:pt x="10919454" y="1939111"/>
                    </a:moveTo>
                    <a:lnTo>
                      <a:pt x="0" y="1939111"/>
                    </a:lnTo>
                    <a:lnTo>
                      <a:pt x="0" y="1959603"/>
                    </a:lnTo>
                    <a:lnTo>
                      <a:pt x="10919454" y="1959603"/>
                    </a:lnTo>
                    <a:lnTo>
                      <a:pt x="10919454" y="1939111"/>
                    </a:lnTo>
                    <a:close/>
                    <a:moveTo>
                      <a:pt x="10919454" y="2584627"/>
                    </a:moveTo>
                    <a:lnTo>
                      <a:pt x="0" y="2584627"/>
                    </a:lnTo>
                    <a:lnTo>
                      <a:pt x="0" y="2605120"/>
                    </a:lnTo>
                    <a:lnTo>
                      <a:pt x="10919454" y="2605120"/>
                    </a:lnTo>
                    <a:lnTo>
                      <a:pt x="10919454" y="2584627"/>
                    </a:lnTo>
                    <a:close/>
                    <a:moveTo>
                      <a:pt x="10919454" y="3230144"/>
                    </a:moveTo>
                    <a:lnTo>
                      <a:pt x="0" y="3230144"/>
                    </a:lnTo>
                    <a:lnTo>
                      <a:pt x="0" y="3250636"/>
                    </a:lnTo>
                    <a:lnTo>
                      <a:pt x="10919454" y="3250636"/>
                    </a:lnTo>
                    <a:lnTo>
                      <a:pt x="10919454" y="3230144"/>
                    </a:lnTo>
                    <a:close/>
                    <a:moveTo>
                      <a:pt x="10919454" y="3878221"/>
                    </a:moveTo>
                    <a:lnTo>
                      <a:pt x="0" y="3878221"/>
                    </a:lnTo>
                    <a:lnTo>
                      <a:pt x="0" y="3898714"/>
                    </a:lnTo>
                    <a:lnTo>
                      <a:pt x="10919454" y="3898714"/>
                    </a:lnTo>
                    <a:lnTo>
                      <a:pt x="10919454" y="3878221"/>
                    </a:lnTo>
                    <a:close/>
                    <a:moveTo>
                      <a:pt x="10919454" y="4523738"/>
                    </a:moveTo>
                    <a:lnTo>
                      <a:pt x="0" y="4523738"/>
                    </a:lnTo>
                    <a:lnTo>
                      <a:pt x="0" y="4544231"/>
                    </a:lnTo>
                    <a:lnTo>
                      <a:pt x="10919454" y="4544231"/>
                    </a:lnTo>
                    <a:lnTo>
                      <a:pt x="10919454" y="4523738"/>
                    </a:lnTo>
                    <a:close/>
                    <a:moveTo>
                      <a:pt x="10919454" y="5169255"/>
                    </a:moveTo>
                    <a:lnTo>
                      <a:pt x="0" y="5169255"/>
                    </a:lnTo>
                    <a:lnTo>
                      <a:pt x="0" y="5189747"/>
                    </a:lnTo>
                    <a:lnTo>
                      <a:pt x="10919454" y="5189747"/>
                    </a:lnTo>
                    <a:lnTo>
                      <a:pt x="10919454" y="5169255"/>
                    </a:lnTo>
                    <a:close/>
                    <a:moveTo>
                      <a:pt x="10919454" y="5817333"/>
                    </a:moveTo>
                    <a:lnTo>
                      <a:pt x="0" y="5817333"/>
                    </a:lnTo>
                    <a:lnTo>
                      <a:pt x="0" y="5837825"/>
                    </a:lnTo>
                    <a:lnTo>
                      <a:pt x="10919454" y="5837825"/>
                    </a:lnTo>
                    <a:lnTo>
                      <a:pt x="10919454" y="5817333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</p:grpSp>
      <p:grpSp>
        <p:nvGrpSpPr>
          <p:cNvPr id="8" name="Group 8"/>
          <p:cNvGrpSpPr/>
          <p:nvPr/>
        </p:nvGrpSpPr>
        <p:grpSpPr>
          <a:xfrm>
            <a:off x="2106580" y="2710795"/>
            <a:ext cx="13822735" cy="5984020"/>
            <a:chOff x="0" y="0"/>
            <a:chExt cx="7936113" cy="3435634"/>
          </a:xfrm>
        </p:grpSpPr>
        <p:sp>
          <p:nvSpPr>
            <p:cNvPr id="9" name="Freeform 9"/>
            <p:cNvSpPr/>
            <p:nvPr/>
          </p:nvSpPr>
          <p:spPr>
            <a:xfrm>
              <a:off x="80010" y="80010"/>
              <a:ext cx="7843403" cy="3342924"/>
            </a:xfrm>
            <a:custGeom>
              <a:avLst/>
              <a:gdLst/>
              <a:ahLst/>
              <a:cxnLst/>
              <a:rect l="l" t="t" r="r" b="b"/>
              <a:pathLst>
                <a:path w="7843403" h="3342924">
                  <a:moveTo>
                    <a:pt x="0" y="3288314"/>
                  </a:moveTo>
                  <a:lnTo>
                    <a:pt x="0" y="3342924"/>
                  </a:lnTo>
                  <a:lnTo>
                    <a:pt x="7843403" y="3342924"/>
                  </a:lnTo>
                  <a:lnTo>
                    <a:pt x="7843403" y="0"/>
                  </a:lnTo>
                  <a:lnTo>
                    <a:pt x="7788793" y="0"/>
                  </a:lnTo>
                  <a:lnTo>
                    <a:pt x="7788793" y="3288314"/>
                  </a:lnTo>
                  <a:close/>
                </a:path>
              </a:pathLst>
            </a:custGeom>
            <a:solidFill>
              <a:srgbClr val="FFFFAA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67310" y="67310"/>
              <a:ext cx="7868803" cy="3368324"/>
            </a:xfrm>
            <a:custGeom>
              <a:avLst/>
              <a:gdLst/>
              <a:ahLst/>
              <a:cxnLst/>
              <a:rect l="l" t="t" r="r" b="b"/>
              <a:pathLst>
                <a:path w="7868803" h="3368324">
                  <a:moveTo>
                    <a:pt x="7801493" y="0"/>
                  </a:moveTo>
                  <a:lnTo>
                    <a:pt x="7801493" y="12700"/>
                  </a:lnTo>
                  <a:lnTo>
                    <a:pt x="7856103" y="12700"/>
                  </a:lnTo>
                  <a:lnTo>
                    <a:pt x="7856103" y="3355624"/>
                  </a:lnTo>
                  <a:lnTo>
                    <a:pt x="12700" y="3355624"/>
                  </a:lnTo>
                  <a:lnTo>
                    <a:pt x="12700" y="3301014"/>
                  </a:lnTo>
                  <a:lnTo>
                    <a:pt x="0" y="3301014"/>
                  </a:lnTo>
                  <a:lnTo>
                    <a:pt x="0" y="3368324"/>
                  </a:lnTo>
                  <a:lnTo>
                    <a:pt x="7868803" y="3368324"/>
                  </a:lnTo>
                  <a:lnTo>
                    <a:pt x="786880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12700" y="12700"/>
              <a:ext cx="7843403" cy="3342924"/>
            </a:xfrm>
            <a:custGeom>
              <a:avLst/>
              <a:gdLst/>
              <a:ahLst/>
              <a:cxnLst/>
              <a:rect l="l" t="t" r="r" b="b"/>
              <a:pathLst>
                <a:path w="7843403" h="3342924">
                  <a:moveTo>
                    <a:pt x="0" y="0"/>
                  </a:moveTo>
                  <a:lnTo>
                    <a:pt x="7843403" y="0"/>
                  </a:lnTo>
                  <a:lnTo>
                    <a:pt x="7843403" y="3342924"/>
                  </a:lnTo>
                  <a:lnTo>
                    <a:pt x="0" y="334292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7868803" cy="3368324"/>
            </a:xfrm>
            <a:custGeom>
              <a:avLst/>
              <a:gdLst/>
              <a:ahLst/>
              <a:cxnLst/>
              <a:rect l="l" t="t" r="r" b="b"/>
              <a:pathLst>
                <a:path w="7868803" h="3368324">
                  <a:moveTo>
                    <a:pt x="80010" y="3368324"/>
                  </a:moveTo>
                  <a:lnTo>
                    <a:pt x="7868803" y="3368324"/>
                  </a:lnTo>
                  <a:lnTo>
                    <a:pt x="7868803" y="80010"/>
                  </a:lnTo>
                  <a:lnTo>
                    <a:pt x="7868803" y="67310"/>
                  </a:lnTo>
                  <a:lnTo>
                    <a:pt x="7868803" y="0"/>
                  </a:lnTo>
                  <a:lnTo>
                    <a:pt x="0" y="0"/>
                  </a:lnTo>
                  <a:lnTo>
                    <a:pt x="0" y="3368324"/>
                  </a:lnTo>
                  <a:lnTo>
                    <a:pt x="67310" y="3368324"/>
                  </a:lnTo>
                  <a:lnTo>
                    <a:pt x="80010" y="3368324"/>
                  </a:lnTo>
                  <a:close/>
                  <a:moveTo>
                    <a:pt x="12700" y="12700"/>
                  </a:moveTo>
                  <a:lnTo>
                    <a:pt x="7856103" y="12700"/>
                  </a:lnTo>
                  <a:lnTo>
                    <a:pt x="7856103" y="3355624"/>
                  </a:lnTo>
                  <a:lnTo>
                    <a:pt x="12700" y="3355624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8712053" y="7633605"/>
            <a:ext cx="7011743" cy="2122420"/>
            <a:chOff x="0" y="0"/>
            <a:chExt cx="3129169" cy="947184"/>
          </a:xfrm>
        </p:grpSpPr>
        <p:sp>
          <p:nvSpPr>
            <p:cNvPr id="14" name="Freeform 14"/>
            <p:cNvSpPr/>
            <p:nvPr/>
          </p:nvSpPr>
          <p:spPr>
            <a:xfrm>
              <a:off x="6350" y="6350"/>
              <a:ext cx="3116469" cy="934484"/>
            </a:xfrm>
            <a:custGeom>
              <a:avLst/>
              <a:gdLst/>
              <a:ahLst/>
              <a:cxnLst/>
              <a:rect l="l" t="t" r="r" b="b"/>
              <a:pathLst>
                <a:path w="3116469" h="934484">
                  <a:moveTo>
                    <a:pt x="3116469" y="271780"/>
                  </a:moveTo>
                  <a:lnTo>
                    <a:pt x="3116469" y="934484"/>
                  </a:lnTo>
                  <a:lnTo>
                    <a:pt x="0" y="934484"/>
                  </a:lnTo>
                  <a:lnTo>
                    <a:pt x="0" y="0"/>
                  </a:lnTo>
                  <a:lnTo>
                    <a:pt x="2844689" y="0"/>
                  </a:lnTo>
                  <a:close/>
                </a:path>
              </a:pathLst>
            </a:custGeom>
            <a:solidFill>
              <a:srgbClr val="FFA794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3129169" cy="947184"/>
            </a:xfrm>
            <a:custGeom>
              <a:avLst/>
              <a:gdLst/>
              <a:ahLst/>
              <a:cxnLst/>
              <a:rect l="l" t="t" r="r" b="b"/>
              <a:pathLst>
                <a:path w="3129169" h="947184">
                  <a:moveTo>
                    <a:pt x="3129169" y="947184"/>
                  </a:moveTo>
                  <a:lnTo>
                    <a:pt x="0" y="947184"/>
                  </a:lnTo>
                  <a:lnTo>
                    <a:pt x="0" y="0"/>
                  </a:lnTo>
                  <a:lnTo>
                    <a:pt x="2853579" y="0"/>
                  </a:lnTo>
                  <a:lnTo>
                    <a:pt x="3129169" y="275590"/>
                  </a:lnTo>
                  <a:cubicBezTo>
                    <a:pt x="3129169" y="275590"/>
                    <a:pt x="3129169" y="947184"/>
                    <a:pt x="3129169" y="947184"/>
                  </a:cubicBezTo>
                  <a:close/>
                  <a:moveTo>
                    <a:pt x="12700" y="934484"/>
                  </a:moveTo>
                  <a:lnTo>
                    <a:pt x="3116469" y="934484"/>
                  </a:lnTo>
                  <a:lnTo>
                    <a:pt x="3116469" y="280670"/>
                  </a:lnTo>
                  <a:lnTo>
                    <a:pt x="2848499" y="12700"/>
                  </a:lnTo>
                  <a:lnTo>
                    <a:pt x="12700" y="12700"/>
                  </a:lnTo>
                  <a:lnTo>
                    <a:pt x="12700" y="934484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9741313" y="8323283"/>
            <a:ext cx="4953224" cy="364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8"/>
              </a:lnSpc>
            </a:pPr>
            <a:r>
              <a:rPr lang="ru-RU" sz="2222" dirty="0" smtClean="0">
                <a:solidFill>
                  <a:srgbClr val="000000"/>
                </a:solidFill>
                <a:latin typeface="HK Grotesk Light"/>
              </a:rPr>
              <a:t>Подготовила Кужелева В.А.</a:t>
            </a:r>
            <a:endParaRPr lang="en-US" sz="2222" dirty="0">
              <a:solidFill>
                <a:srgbClr val="000000"/>
              </a:solidFill>
              <a:latin typeface="HK Grotesk Light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979446" y="4978905"/>
            <a:ext cx="10450780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79"/>
              </a:lnSpc>
            </a:pPr>
            <a:r>
              <a:rPr lang="en-US" sz="9399" spc="469">
                <a:solidFill>
                  <a:srgbClr val="000000"/>
                </a:solidFill>
                <a:latin typeface="Jura Medium Bold"/>
              </a:rPr>
              <a:t>"Вентилятор"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86205"/>
          <a:stretch>
            <a:fillRect/>
          </a:stretch>
        </p:blipFill>
        <p:spPr>
          <a:xfrm>
            <a:off x="11338035" y="6417180"/>
            <a:ext cx="1759779" cy="282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9127" t="22635" r="-19127" b="22635"/>
          <a:stretch>
            <a:fillRect/>
          </a:stretch>
        </p:blipFill>
        <p:spPr>
          <a:xfrm>
            <a:off x="-4800600" y="0"/>
            <a:ext cx="32385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0" y="-961542"/>
            <a:ext cx="18586525" cy="12252852"/>
            <a:chOff x="0" y="0"/>
            <a:chExt cx="24782033" cy="16337136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4758185" y="-4758185"/>
              <a:ext cx="15265663" cy="24782033"/>
              <a:chOff x="0" y="0"/>
              <a:chExt cx="3290570" cy="320421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750569" cy="9906344"/>
              </a:xfrm>
              <a:custGeom>
                <a:avLst/>
                <a:gdLst/>
                <a:ahLst/>
                <a:cxnLst/>
                <a:rect l="l" t="t" r="r" b="b"/>
                <a:pathLst>
                  <a:path w="6750569" h="9906344">
                    <a:moveTo>
                      <a:pt x="6750569" y="34774"/>
                    </a:moveTo>
                    <a:lnTo>
                      <a:pt x="0" y="34774"/>
                    </a:lnTo>
                    <a:lnTo>
                      <a:pt x="0" y="0"/>
                    </a:lnTo>
                    <a:lnTo>
                      <a:pt x="6750569" y="0"/>
                    </a:lnTo>
                    <a:lnTo>
                      <a:pt x="6750569" y="34774"/>
                    </a:lnTo>
                    <a:close/>
                    <a:moveTo>
                      <a:pt x="6750569" y="1095392"/>
                    </a:moveTo>
                    <a:lnTo>
                      <a:pt x="0" y="1095392"/>
                    </a:lnTo>
                    <a:lnTo>
                      <a:pt x="0" y="1130166"/>
                    </a:lnTo>
                    <a:lnTo>
                      <a:pt x="6750569" y="1130166"/>
                    </a:lnTo>
                    <a:lnTo>
                      <a:pt x="6750569" y="1095392"/>
                    </a:lnTo>
                    <a:close/>
                    <a:moveTo>
                      <a:pt x="6750569" y="2195131"/>
                    </a:moveTo>
                    <a:lnTo>
                      <a:pt x="0" y="2195131"/>
                    </a:lnTo>
                    <a:lnTo>
                      <a:pt x="0" y="2229905"/>
                    </a:lnTo>
                    <a:lnTo>
                      <a:pt x="6750569" y="2229905"/>
                    </a:lnTo>
                    <a:lnTo>
                      <a:pt x="6750569" y="2195131"/>
                    </a:lnTo>
                    <a:close/>
                    <a:moveTo>
                      <a:pt x="6750569" y="3290523"/>
                    </a:moveTo>
                    <a:lnTo>
                      <a:pt x="0" y="3290523"/>
                    </a:lnTo>
                    <a:lnTo>
                      <a:pt x="0" y="3325297"/>
                    </a:lnTo>
                    <a:lnTo>
                      <a:pt x="6750569" y="3325297"/>
                    </a:lnTo>
                    <a:lnTo>
                      <a:pt x="6750569" y="3290523"/>
                    </a:lnTo>
                    <a:close/>
                    <a:moveTo>
                      <a:pt x="6750569" y="4385915"/>
                    </a:moveTo>
                    <a:lnTo>
                      <a:pt x="0" y="4385915"/>
                    </a:lnTo>
                    <a:lnTo>
                      <a:pt x="0" y="4420689"/>
                    </a:lnTo>
                    <a:lnTo>
                      <a:pt x="6750569" y="4420689"/>
                    </a:lnTo>
                    <a:lnTo>
                      <a:pt x="6750569" y="4385915"/>
                    </a:lnTo>
                    <a:close/>
                    <a:moveTo>
                      <a:pt x="6750569" y="5481307"/>
                    </a:moveTo>
                    <a:lnTo>
                      <a:pt x="0" y="5481307"/>
                    </a:lnTo>
                    <a:lnTo>
                      <a:pt x="0" y="5516082"/>
                    </a:lnTo>
                    <a:lnTo>
                      <a:pt x="6750569" y="5516082"/>
                    </a:lnTo>
                    <a:lnTo>
                      <a:pt x="6750569" y="5481307"/>
                    </a:lnTo>
                    <a:close/>
                    <a:moveTo>
                      <a:pt x="6750569" y="6581046"/>
                    </a:moveTo>
                    <a:lnTo>
                      <a:pt x="0" y="6581046"/>
                    </a:lnTo>
                    <a:lnTo>
                      <a:pt x="0" y="6615820"/>
                    </a:lnTo>
                    <a:lnTo>
                      <a:pt x="6750569" y="6615820"/>
                    </a:lnTo>
                    <a:lnTo>
                      <a:pt x="6750569" y="6581046"/>
                    </a:lnTo>
                    <a:close/>
                    <a:moveTo>
                      <a:pt x="6750569" y="7676438"/>
                    </a:moveTo>
                    <a:lnTo>
                      <a:pt x="0" y="7676438"/>
                    </a:lnTo>
                    <a:lnTo>
                      <a:pt x="0" y="7711213"/>
                    </a:lnTo>
                    <a:lnTo>
                      <a:pt x="6750569" y="7711213"/>
                    </a:lnTo>
                    <a:lnTo>
                      <a:pt x="6750569" y="7676438"/>
                    </a:lnTo>
                    <a:close/>
                    <a:moveTo>
                      <a:pt x="6750569" y="8771830"/>
                    </a:moveTo>
                    <a:lnTo>
                      <a:pt x="0" y="8771830"/>
                    </a:lnTo>
                    <a:lnTo>
                      <a:pt x="0" y="8806605"/>
                    </a:lnTo>
                    <a:lnTo>
                      <a:pt x="6750569" y="8806605"/>
                    </a:lnTo>
                    <a:lnTo>
                      <a:pt x="6750569" y="8771830"/>
                    </a:lnTo>
                    <a:close/>
                    <a:moveTo>
                      <a:pt x="6750569" y="9871570"/>
                    </a:moveTo>
                    <a:lnTo>
                      <a:pt x="0" y="9871570"/>
                    </a:lnTo>
                    <a:lnTo>
                      <a:pt x="0" y="9906344"/>
                    </a:lnTo>
                    <a:lnTo>
                      <a:pt x="6750569" y="9906344"/>
                    </a:lnTo>
                    <a:lnTo>
                      <a:pt x="6750569" y="9871570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10800000">
              <a:off x="88900" y="1729900"/>
              <a:ext cx="24693133" cy="14607236"/>
              <a:chOff x="0" y="0"/>
              <a:chExt cx="3290570" cy="32042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919454" cy="5837825"/>
              </a:xfrm>
              <a:custGeom>
                <a:avLst/>
                <a:gdLst/>
                <a:ahLst/>
                <a:cxnLst/>
                <a:rect l="l" t="t" r="r" b="b"/>
                <a:pathLst>
                  <a:path w="10919454" h="5837825">
                    <a:moveTo>
                      <a:pt x="10919454" y="20493"/>
                    </a:moveTo>
                    <a:lnTo>
                      <a:pt x="0" y="20493"/>
                    </a:lnTo>
                    <a:lnTo>
                      <a:pt x="0" y="0"/>
                    </a:lnTo>
                    <a:lnTo>
                      <a:pt x="10919454" y="0"/>
                    </a:lnTo>
                    <a:lnTo>
                      <a:pt x="10919454" y="20493"/>
                    </a:lnTo>
                    <a:close/>
                    <a:moveTo>
                      <a:pt x="10919454" y="645516"/>
                    </a:moveTo>
                    <a:lnTo>
                      <a:pt x="0" y="645516"/>
                    </a:lnTo>
                    <a:lnTo>
                      <a:pt x="0" y="666009"/>
                    </a:lnTo>
                    <a:lnTo>
                      <a:pt x="10919454" y="666009"/>
                    </a:lnTo>
                    <a:lnTo>
                      <a:pt x="10919454" y="645516"/>
                    </a:lnTo>
                    <a:close/>
                    <a:moveTo>
                      <a:pt x="10919454" y="1293594"/>
                    </a:moveTo>
                    <a:lnTo>
                      <a:pt x="0" y="1293594"/>
                    </a:lnTo>
                    <a:lnTo>
                      <a:pt x="0" y="1314087"/>
                    </a:lnTo>
                    <a:lnTo>
                      <a:pt x="10919454" y="1314087"/>
                    </a:lnTo>
                    <a:lnTo>
                      <a:pt x="10919454" y="1293594"/>
                    </a:lnTo>
                    <a:close/>
                    <a:moveTo>
                      <a:pt x="10919454" y="1939111"/>
                    </a:moveTo>
                    <a:lnTo>
                      <a:pt x="0" y="1939111"/>
                    </a:lnTo>
                    <a:lnTo>
                      <a:pt x="0" y="1959603"/>
                    </a:lnTo>
                    <a:lnTo>
                      <a:pt x="10919454" y="1959603"/>
                    </a:lnTo>
                    <a:lnTo>
                      <a:pt x="10919454" y="1939111"/>
                    </a:lnTo>
                    <a:close/>
                    <a:moveTo>
                      <a:pt x="10919454" y="2584627"/>
                    </a:moveTo>
                    <a:lnTo>
                      <a:pt x="0" y="2584627"/>
                    </a:lnTo>
                    <a:lnTo>
                      <a:pt x="0" y="2605120"/>
                    </a:lnTo>
                    <a:lnTo>
                      <a:pt x="10919454" y="2605120"/>
                    </a:lnTo>
                    <a:lnTo>
                      <a:pt x="10919454" y="2584627"/>
                    </a:lnTo>
                    <a:close/>
                    <a:moveTo>
                      <a:pt x="10919454" y="3230144"/>
                    </a:moveTo>
                    <a:lnTo>
                      <a:pt x="0" y="3230144"/>
                    </a:lnTo>
                    <a:lnTo>
                      <a:pt x="0" y="3250636"/>
                    </a:lnTo>
                    <a:lnTo>
                      <a:pt x="10919454" y="3250636"/>
                    </a:lnTo>
                    <a:lnTo>
                      <a:pt x="10919454" y="3230144"/>
                    </a:lnTo>
                    <a:close/>
                    <a:moveTo>
                      <a:pt x="10919454" y="3878221"/>
                    </a:moveTo>
                    <a:lnTo>
                      <a:pt x="0" y="3878221"/>
                    </a:lnTo>
                    <a:lnTo>
                      <a:pt x="0" y="3898714"/>
                    </a:lnTo>
                    <a:lnTo>
                      <a:pt x="10919454" y="3898714"/>
                    </a:lnTo>
                    <a:lnTo>
                      <a:pt x="10919454" y="3878221"/>
                    </a:lnTo>
                    <a:close/>
                    <a:moveTo>
                      <a:pt x="10919454" y="4523738"/>
                    </a:moveTo>
                    <a:lnTo>
                      <a:pt x="0" y="4523738"/>
                    </a:lnTo>
                    <a:lnTo>
                      <a:pt x="0" y="4544231"/>
                    </a:lnTo>
                    <a:lnTo>
                      <a:pt x="10919454" y="4544231"/>
                    </a:lnTo>
                    <a:lnTo>
                      <a:pt x="10919454" y="4523738"/>
                    </a:lnTo>
                    <a:close/>
                    <a:moveTo>
                      <a:pt x="10919454" y="5169255"/>
                    </a:moveTo>
                    <a:lnTo>
                      <a:pt x="0" y="5169255"/>
                    </a:lnTo>
                    <a:lnTo>
                      <a:pt x="0" y="5189747"/>
                    </a:lnTo>
                    <a:lnTo>
                      <a:pt x="10919454" y="5189747"/>
                    </a:lnTo>
                    <a:lnTo>
                      <a:pt x="10919454" y="5169255"/>
                    </a:lnTo>
                    <a:close/>
                    <a:moveTo>
                      <a:pt x="10919454" y="5817333"/>
                    </a:moveTo>
                    <a:lnTo>
                      <a:pt x="0" y="5817333"/>
                    </a:lnTo>
                    <a:lnTo>
                      <a:pt x="0" y="5837825"/>
                    </a:lnTo>
                    <a:lnTo>
                      <a:pt x="10919454" y="5837825"/>
                    </a:lnTo>
                    <a:lnTo>
                      <a:pt x="10919454" y="5817333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</p:grpSp>
      <p:grpSp>
        <p:nvGrpSpPr>
          <p:cNvPr id="8" name="Group 8"/>
          <p:cNvGrpSpPr/>
          <p:nvPr/>
        </p:nvGrpSpPr>
        <p:grpSpPr>
          <a:xfrm>
            <a:off x="1028700" y="2720215"/>
            <a:ext cx="6959664" cy="6538085"/>
            <a:chOff x="0" y="0"/>
            <a:chExt cx="3995786" cy="3753742"/>
          </a:xfrm>
        </p:grpSpPr>
        <p:sp>
          <p:nvSpPr>
            <p:cNvPr id="9" name="Freeform 9"/>
            <p:cNvSpPr/>
            <p:nvPr/>
          </p:nvSpPr>
          <p:spPr>
            <a:xfrm>
              <a:off x="80010" y="80010"/>
              <a:ext cx="3903076" cy="3661032"/>
            </a:xfrm>
            <a:custGeom>
              <a:avLst/>
              <a:gdLst/>
              <a:ahLst/>
              <a:cxnLst/>
              <a:rect l="l" t="t" r="r" b="b"/>
              <a:pathLst>
                <a:path w="3903076" h="3661032">
                  <a:moveTo>
                    <a:pt x="0" y="3606422"/>
                  </a:moveTo>
                  <a:lnTo>
                    <a:pt x="0" y="3661032"/>
                  </a:lnTo>
                  <a:lnTo>
                    <a:pt x="3903076" y="3661032"/>
                  </a:lnTo>
                  <a:lnTo>
                    <a:pt x="3903076" y="0"/>
                  </a:lnTo>
                  <a:lnTo>
                    <a:pt x="3848465" y="0"/>
                  </a:lnTo>
                  <a:lnTo>
                    <a:pt x="3848465" y="3606422"/>
                  </a:lnTo>
                  <a:close/>
                </a:path>
              </a:pathLst>
            </a:custGeom>
            <a:solidFill>
              <a:srgbClr val="FFA794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67310" y="67310"/>
              <a:ext cx="3928476" cy="3686432"/>
            </a:xfrm>
            <a:custGeom>
              <a:avLst/>
              <a:gdLst/>
              <a:ahLst/>
              <a:cxnLst/>
              <a:rect l="l" t="t" r="r" b="b"/>
              <a:pathLst>
                <a:path w="3928476" h="3686432">
                  <a:moveTo>
                    <a:pt x="3861165" y="0"/>
                  </a:moveTo>
                  <a:lnTo>
                    <a:pt x="3861165" y="12700"/>
                  </a:lnTo>
                  <a:lnTo>
                    <a:pt x="3915776" y="12700"/>
                  </a:lnTo>
                  <a:lnTo>
                    <a:pt x="3915776" y="3673732"/>
                  </a:lnTo>
                  <a:lnTo>
                    <a:pt x="12700" y="3673732"/>
                  </a:lnTo>
                  <a:lnTo>
                    <a:pt x="12700" y="3619122"/>
                  </a:lnTo>
                  <a:lnTo>
                    <a:pt x="0" y="3619122"/>
                  </a:lnTo>
                  <a:lnTo>
                    <a:pt x="0" y="3686432"/>
                  </a:lnTo>
                  <a:lnTo>
                    <a:pt x="3928476" y="3686432"/>
                  </a:lnTo>
                  <a:lnTo>
                    <a:pt x="392847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12700" y="12700"/>
              <a:ext cx="3903075" cy="3661032"/>
            </a:xfrm>
            <a:custGeom>
              <a:avLst/>
              <a:gdLst/>
              <a:ahLst/>
              <a:cxnLst/>
              <a:rect l="l" t="t" r="r" b="b"/>
              <a:pathLst>
                <a:path w="3903075" h="3661032">
                  <a:moveTo>
                    <a:pt x="0" y="0"/>
                  </a:moveTo>
                  <a:lnTo>
                    <a:pt x="3903075" y="0"/>
                  </a:lnTo>
                  <a:lnTo>
                    <a:pt x="3903075" y="3661032"/>
                  </a:lnTo>
                  <a:lnTo>
                    <a:pt x="0" y="366103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3928476" cy="3686432"/>
            </a:xfrm>
            <a:custGeom>
              <a:avLst/>
              <a:gdLst/>
              <a:ahLst/>
              <a:cxnLst/>
              <a:rect l="l" t="t" r="r" b="b"/>
              <a:pathLst>
                <a:path w="3928476" h="3686432">
                  <a:moveTo>
                    <a:pt x="80010" y="3686432"/>
                  </a:moveTo>
                  <a:lnTo>
                    <a:pt x="3928476" y="3686432"/>
                  </a:lnTo>
                  <a:lnTo>
                    <a:pt x="3928476" y="80010"/>
                  </a:lnTo>
                  <a:lnTo>
                    <a:pt x="3928476" y="67310"/>
                  </a:lnTo>
                  <a:lnTo>
                    <a:pt x="3928476" y="0"/>
                  </a:lnTo>
                  <a:lnTo>
                    <a:pt x="0" y="0"/>
                  </a:lnTo>
                  <a:lnTo>
                    <a:pt x="0" y="3686432"/>
                  </a:lnTo>
                  <a:lnTo>
                    <a:pt x="67310" y="3686432"/>
                  </a:lnTo>
                  <a:lnTo>
                    <a:pt x="80010" y="3686432"/>
                  </a:lnTo>
                  <a:close/>
                  <a:moveTo>
                    <a:pt x="12700" y="12700"/>
                  </a:moveTo>
                  <a:lnTo>
                    <a:pt x="3915775" y="12700"/>
                  </a:lnTo>
                  <a:lnTo>
                    <a:pt x="3915775" y="3673732"/>
                  </a:lnTo>
                  <a:lnTo>
                    <a:pt x="12700" y="3673732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573821" y="3016896"/>
            <a:ext cx="5888460" cy="501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21"/>
              </a:lnSpc>
            </a:pPr>
            <a:r>
              <a:rPr lang="en-US" sz="5400" u="sng" spc="213" dirty="0" err="1">
                <a:solidFill>
                  <a:srgbClr val="000000"/>
                </a:solidFill>
                <a:latin typeface="Jura Medium Bold"/>
              </a:rPr>
              <a:t>Цель</a:t>
            </a:r>
            <a:r>
              <a:rPr lang="en-US" sz="5400" u="sng" spc="213" dirty="0">
                <a:solidFill>
                  <a:srgbClr val="000000"/>
                </a:solidFill>
                <a:latin typeface="Jura Medium Bold"/>
              </a:rPr>
              <a:t>: </a:t>
            </a:r>
            <a:endParaRPr lang="ru-RU" sz="5400" u="sng" spc="213" dirty="0" smtClean="0">
              <a:solidFill>
                <a:srgbClr val="000000"/>
              </a:solidFill>
              <a:latin typeface="Jura Medium Bold"/>
            </a:endParaRPr>
          </a:p>
          <a:p>
            <a:pPr>
              <a:lnSpc>
                <a:spcPts val="5121"/>
              </a:lnSpc>
            </a:pPr>
            <a:endParaRPr lang="ru-RU" sz="4267" u="sng" spc="213" dirty="0">
              <a:solidFill>
                <a:srgbClr val="000000"/>
              </a:solidFill>
              <a:latin typeface="Jura Medium Bold"/>
            </a:endParaRPr>
          </a:p>
          <a:p>
            <a:pPr>
              <a:lnSpc>
                <a:spcPts val="5121"/>
              </a:lnSpc>
            </a:pPr>
            <a:endParaRPr lang="ru-RU" sz="4267" spc="213" dirty="0" smtClean="0">
              <a:solidFill>
                <a:srgbClr val="000000"/>
              </a:solidFill>
              <a:latin typeface="Jura Medium Bold"/>
            </a:endParaRPr>
          </a:p>
          <a:p>
            <a:pPr>
              <a:lnSpc>
                <a:spcPts val="5121"/>
              </a:lnSpc>
            </a:pPr>
            <a:r>
              <a:rPr lang="ru-RU" sz="4267" spc="213" dirty="0" smtClean="0">
                <a:solidFill>
                  <a:srgbClr val="000000"/>
                </a:solidFill>
                <a:latin typeface="Jura Medium Bold"/>
              </a:rPr>
              <a:t>Изучение </a:t>
            </a:r>
            <a:r>
              <a:rPr lang="ru-RU" sz="4267" spc="213" dirty="0">
                <a:solidFill>
                  <a:srgbClr val="000000"/>
                </a:solidFill>
                <a:latin typeface="Jura Medium Bold"/>
              </a:rPr>
              <a:t>и конструирование вентилятора </a:t>
            </a:r>
            <a:endParaRPr lang="en-US" sz="4267" spc="213" dirty="0">
              <a:solidFill>
                <a:srgbClr val="000000"/>
              </a:solidFill>
              <a:latin typeface="Jura Medium Bold"/>
            </a:endParaRPr>
          </a:p>
          <a:p>
            <a:pPr>
              <a:lnSpc>
                <a:spcPts val="8538"/>
              </a:lnSpc>
            </a:pPr>
            <a:endParaRPr lang="en-US" sz="4267" spc="213" dirty="0">
              <a:solidFill>
                <a:srgbClr val="000000"/>
              </a:solidFill>
              <a:latin typeface="Jura Medium Bold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8386206" y="2720215"/>
            <a:ext cx="8873094" cy="6538085"/>
            <a:chOff x="0" y="0"/>
            <a:chExt cx="5094352" cy="3753742"/>
          </a:xfrm>
        </p:grpSpPr>
        <p:sp>
          <p:nvSpPr>
            <p:cNvPr id="15" name="Freeform 15"/>
            <p:cNvSpPr/>
            <p:nvPr/>
          </p:nvSpPr>
          <p:spPr>
            <a:xfrm>
              <a:off x="80010" y="80010"/>
              <a:ext cx="5001642" cy="3661032"/>
            </a:xfrm>
            <a:custGeom>
              <a:avLst/>
              <a:gdLst/>
              <a:ahLst/>
              <a:cxnLst/>
              <a:rect l="l" t="t" r="r" b="b"/>
              <a:pathLst>
                <a:path w="5001642" h="3661032">
                  <a:moveTo>
                    <a:pt x="0" y="3606422"/>
                  </a:moveTo>
                  <a:lnTo>
                    <a:pt x="0" y="3661032"/>
                  </a:lnTo>
                  <a:lnTo>
                    <a:pt x="5001642" y="3661032"/>
                  </a:lnTo>
                  <a:lnTo>
                    <a:pt x="5001642" y="0"/>
                  </a:lnTo>
                  <a:lnTo>
                    <a:pt x="4947032" y="0"/>
                  </a:lnTo>
                  <a:lnTo>
                    <a:pt x="4947032" y="3606422"/>
                  </a:lnTo>
                  <a:close/>
                </a:path>
              </a:pathLst>
            </a:custGeom>
            <a:solidFill>
              <a:srgbClr val="FFA794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67310" y="67310"/>
              <a:ext cx="5027042" cy="3686432"/>
            </a:xfrm>
            <a:custGeom>
              <a:avLst/>
              <a:gdLst/>
              <a:ahLst/>
              <a:cxnLst/>
              <a:rect l="l" t="t" r="r" b="b"/>
              <a:pathLst>
                <a:path w="5027042" h="3686432">
                  <a:moveTo>
                    <a:pt x="4959732" y="0"/>
                  </a:moveTo>
                  <a:lnTo>
                    <a:pt x="4959732" y="12700"/>
                  </a:lnTo>
                  <a:lnTo>
                    <a:pt x="5014342" y="12700"/>
                  </a:lnTo>
                  <a:lnTo>
                    <a:pt x="5014342" y="3673732"/>
                  </a:lnTo>
                  <a:lnTo>
                    <a:pt x="12700" y="3673732"/>
                  </a:lnTo>
                  <a:lnTo>
                    <a:pt x="12700" y="3619122"/>
                  </a:lnTo>
                  <a:lnTo>
                    <a:pt x="0" y="3619122"/>
                  </a:lnTo>
                  <a:lnTo>
                    <a:pt x="0" y="3686432"/>
                  </a:lnTo>
                  <a:lnTo>
                    <a:pt x="5027042" y="3686432"/>
                  </a:lnTo>
                  <a:lnTo>
                    <a:pt x="50270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12700" y="12700"/>
              <a:ext cx="5001642" cy="3661032"/>
            </a:xfrm>
            <a:custGeom>
              <a:avLst/>
              <a:gdLst/>
              <a:ahLst/>
              <a:cxnLst/>
              <a:rect l="l" t="t" r="r" b="b"/>
              <a:pathLst>
                <a:path w="5001642" h="3661032">
                  <a:moveTo>
                    <a:pt x="0" y="0"/>
                  </a:moveTo>
                  <a:lnTo>
                    <a:pt x="5001642" y="0"/>
                  </a:lnTo>
                  <a:lnTo>
                    <a:pt x="5001642" y="3661032"/>
                  </a:lnTo>
                  <a:lnTo>
                    <a:pt x="0" y="366103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5027042" cy="3686432"/>
            </a:xfrm>
            <a:custGeom>
              <a:avLst/>
              <a:gdLst/>
              <a:ahLst/>
              <a:cxnLst/>
              <a:rect l="l" t="t" r="r" b="b"/>
              <a:pathLst>
                <a:path w="5027042" h="3686432">
                  <a:moveTo>
                    <a:pt x="80010" y="3686432"/>
                  </a:moveTo>
                  <a:lnTo>
                    <a:pt x="5027042" y="3686432"/>
                  </a:lnTo>
                  <a:lnTo>
                    <a:pt x="5027042" y="80010"/>
                  </a:lnTo>
                  <a:lnTo>
                    <a:pt x="5027042" y="67310"/>
                  </a:lnTo>
                  <a:lnTo>
                    <a:pt x="5027042" y="0"/>
                  </a:lnTo>
                  <a:lnTo>
                    <a:pt x="0" y="0"/>
                  </a:lnTo>
                  <a:lnTo>
                    <a:pt x="0" y="3686432"/>
                  </a:lnTo>
                  <a:lnTo>
                    <a:pt x="67310" y="3686432"/>
                  </a:lnTo>
                  <a:lnTo>
                    <a:pt x="80010" y="3686432"/>
                  </a:lnTo>
                  <a:close/>
                  <a:moveTo>
                    <a:pt x="12700" y="12700"/>
                  </a:moveTo>
                  <a:lnTo>
                    <a:pt x="5014342" y="12700"/>
                  </a:lnTo>
                  <a:lnTo>
                    <a:pt x="5014342" y="3673732"/>
                  </a:lnTo>
                  <a:lnTo>
                    <a:pt x="12700" y="3673732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9802594" y="3649801"/>
            <a:ext cx="843068" cy="833495"/>
            <a:chOff x="0" y="0"/>
            <a:chExt cx="1124091" cy="1111327"/>
          </a:xfrm>
        </p:grpSpPr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 t="114" b="114"/>
            <a:stretch>
              <a:fillRect/>
            </a:stretch>
          </p:blipFill>
          <p:spPr>
            <a:xfrm>
              <a:off x="0" y="0"/>
              <a:ext cx="1124091" cy="1111327"/>
            </a:xfrm>
            <a:prstGeom prst="rect">
              <a:avLst/>
            </a:prstGeom>
          </p:spPr>
        </p:pic>
        <p:sp>
          <p:nvSpPr>
            <p:cNvPr id="21" name="TextBox 21"/>
            <p:cNvSpPr txBox="1"/>
            <p:nvPr/>
          </p:nvSpPr>
          <p:spPr>
            <a:xfrm>
              <a:off x="247126" y="180252"/>
              <a:ext cx="594774" cy="7681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767"/>
                </a:lnSpc>
                <a:spcBef>
                  <a:spcPct val="0"/>
                </a:spcBef>
              </a:pPr>
              <a:r>
                <a:rPr lang="en-US" sz="3405" dirty="0">
                  <a:solidFill>
                    <a:srgbClr val="FFFFFF"/>
                  </a:solidFill>
                  <a:latin typeface="Jura Bold"/>
                </a:rPr>
                <a:t>1</a:t>
              </a: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1022722" y="3660647"/>
            <a:ext cx="5951716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639"/>
              </a:lnSpc>
            </a:pPr>
            <a:r>
              <a:rPr lang="ru-RU" sz="2799" dirty="0" smtClean="0">
                <a:solidFill>
                  <a:srgbClr val="000000"/>
                </a:solidFill>
                <a:latin typeface="Jura Medium"/>
              </a:rPr>
              <a:t>Познакомиться с вентилятором и узнать, где он применяется;</a:t>
            </a:r>
            <a:endParaRPr lang="en-US" sz="2799" dirty="0">
              <a:solidFill>
                <a:srgbClr val="000000"/>
              </a:solidFill>
              <a:latin typeface="Jura Medium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9802594" y="4930971"/>
            <a:ext cx="843068" cy="835404"/>
            <a:chOff x="0" y="0"/>
            <a:chExt cx="1124091" cy="1113872"/>
          </a:xfrm>
        </p:grpSpPr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124091" cy="1113872"/>
            </a:xfrm>
            <a:prstGeom prst="rect">
              <a:avLst/>
            </a:prstGeom>
          </p:spPr>
        </p:pic>
        <p:sp>
          <p:nvSpPr>
            <p:cNvPr id="25" name="TextBox 25"/>
            <p:cNvSpPr txBox="1"/>
            <p:nvPr/>
          </p:nvSpPr>
          <p:spPr>
            <a:xfrm>
              <a:off x="247126" y="180252"/>
              <a:ext cx="594774" cy="7681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767"/>
                </a:lnSpc>
                <a:spcBef>
                  <a:spcPct val="0"/>
                </a:spcBef>
              </a:pPr>
              <a:r>
                <a:rPr lang="en-US" sz="3405">
                  <a:solidFill>
                    <a:srgbClr val="FFFFFF"/>
                  </a:solidFill>
                  <a:latin typeface="Jura Bold"/>
                </a:rPr>
                <a:t>2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9802594" y="6212141"/>
            <a:ext cx="843068" cy="835404"/>
            <a:chOff x="0" y="0"/>
            <a:chExt cx="1124091" cy="1113872"/>
          </a:xfrm>
        </p:grpSpPr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124091" cy="1113872"/>
            </a:xfrm>
            <a:prstGeom prst="rect">
              <a:avLst/>
            </a:prstGeom>
          </p:spPr>
        </p:pic>
        <p:sp>
          <p:nvSpPr>
            <p:cNvPr id="29" name="TextBox 29"/>
            <p:cNvSpPr txBox="1"/>
            <p:nvPr/>
          </p:nvSpPr>
          <p:spPr>
            <a:xfrm>
              <a:off x="247126" y="180252"/>
              <a:ext cx="594774" cy="7681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767"/>
                </a:lnSpc>
                <a:spcBef>
                  <a:spcPct val="0"/>
                </a:spcBef>
              </a:pPr>
              <a:r>
                <a:rPr lang="en-US" sz="3405">
                  <a:solidFill>
                    <a:srgbClr val="FFFFFF"/>
                  </a:solidFill>
                  <a:latin typeface="Jura Bold"/>
                </a:rPr>
                <a:t>3</a:t>
              </a: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1035941" y="6212141"/>
            <a:ext cx="5938497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639"/>
              </a:lnSpc>
            </a:pPr>
            <a:r>
              <a:rPr lang="en-US" sz="2799" dirty="0" err="1">
                <a:solidFill>
                  <a:srgbClr val="000000"/>
                </a:solidFill>
                <a:latin typeface="Jura Medium"/>
              </a:rPr>
              <a:t>Провести</a:t>
            </a:r>
            <a:r>
              <a:rPr lang="en-US" sz="2799" dirty="0">
                <a:solidFill>
                  <a:srgbClr val="000000"/>
                </a:solidFill>
                <a:latin typeface="Jura Medium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Jura Medium"/>
              </a:rPr>
              <a:t>эксперименты</a:t>
            </a:r>
            <a:r>
              <a:rPr lang="en-US" sz="2799" dirty="0">
                <a:solidFill>
                  <a:srgbClr val="000000"/>
                </a:solidFill>
                <a:latin typeface="Jura Medium"/>
              </a:rPr>
              <a:t> с </a:t>
            </a:r>
            <a:r>
              <a:rPr lang="en-US" sz="2799" dirty="0" err="1">
                <a:solidFill>
                  <a:srgbClr val="000000"/>
                </a:solidFill>
                <a:latin typeface="Jura Medium"/>
              </a:rPr>
              <a:t>вентилятором</a:t>
            </a:r>
            <a:r>
              <a:rPr lang="en-US" sz="2799" dirty="0">
                <a:solidFill>
                  <a:srgbClr val="000000"/>
                </a:solidFill>
                <a:latin typeface="Jura Medium"/>
              </a:rPr>
              <a:t>;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1015889" y="5066160"/>
            <a:ext cx="5958549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639"/>
              </a:lnSpc>
            </a:pPr>
            <a:r>
              <a:rPr lang="en-US" sz="2799" dirty="0" err="1">
                <a:solidFill>
                  <a:srgbClr val="000000"/>
                </a:solidFill>
                <a:latin typeface="Jura Medium"/>
              </a:rPr>
              <a:t>Запрограммировать</a:t>
            </a:r>
            <a:r>
              <a:rPr lang="en-US" sz="2799" dirty="0">
                <a:solidFill>
                  <a:srgbClr val="000000"/>
                </a:solidFill>
                <a:latin typeface="Jura Medium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Jura Medium"/>
              </a:rPr>
              <a:t>вентилятор</a:t>
            </a:r>
            <a:r>
              <a:rPr lang="en-US" sz="2799" dirty="0">
                <a:solidFill>
                  <a:srgbClr val="000000"/>
                </a:solidFill>
                <a:latin typeface="Jura Medium"/>
              </a:rPr>
              <a:t>;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1567313" y="2753181"/>
            <a:ext cx="2510879" cy="89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u="sng">
                <a:solidFill>
                  <a:srgbClr val="000000"/>
                </a:solidFill>
                <a:latin typeface="Jura Medium"/>
              </a:rPr>
              <a:t>Задачи</a:t>
            </a:r>
            <a:r>
              <a:rPr lang="en-US" sz="5199">
                <a:solidFill>
                  <a:srgbClr val="000000"/>
                </a:solidFill>
                <a:latin typeface="Jura Medium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 l="-19127" t="22635" r="-19127" b="22635"/>
          <a:stretch>
            <a:fillRect/>
          </a:stretch>
        </p:blipFill>
        <p:spPr>
          <a:xfrm>
            <a:off x="-4800600" y="0"/>
            <a:ext cx="33451800" cy="10287000"/>
          </a:xfrm>
          <a:prstGeom prst="rect">
            <a:avLst/>
          </a:prstGeom>
        </p:spPr>
      </p:pic>
      <p:sp>
        <p:nvSpPr>
          <p:cNvPr id="3" name="Freeform 5"/>
          <p:cNvSpPr/>
          <p:nvPr/>
        </p:nvSpPr>
        <p:spPr>
          <a:xfrm rot="16200000">
            <a:off x="16835251" y="-29827351"/>
            <a:ext cx="23488007" cy="57463309"/>
          </a:xfrm>
          <a:custGeom>
            <a:avLst/>
            <a:gdLst/>
            <a:ahLst/>
            <a:cxnLst/>
            <a:rect l="l" t="t" r="r" b="b"/>
            <a:pathLst>
              <a:path w="6750569" h="9906344">
                <a:moveTo>
                  <a:pt x="6750569" y="34774"/>
                </a:moveTo>
                <a:lnTo>
                  <a:pt x="0" y="34774"/>
                </a:lnTo>
                <a:lnTo>
                  <a:pt x="0" y="0"/>
                </a:lnTo>
                <a:lnTo>
                  <a:pt x="6750569" y="0"/>
                </a:lnTo>
                <a:lnTo>
                  <a:pt x="6750569" y="34774"/>
                </a:lnTo>
                <a:close/>
                <a:moveTo>
                  <a:pt x="6750569" y="1095392"/>
                </a:moveTo>
                <a:lnTo>
                  <a:pt x="0" y="1095392"/>
                </a:lnTo>
                <a:lnTo>
                  <a:pt x="0" y="1130166"/>
                </a:lnTo>
                <a:lnTo>
                  <a:pt x="6750569" y="1130166"/>
                </a:lnTo>
                <a:lnTo>
                  <a:pt x="6750569" y="1095392"/>
                </a:lnTo>
                <a:close/>
                <a:moveTo>
                  <a:pt x="6750569" y="2195131"/>
                </a:moveTo>
                <a:lnTo>
                  <a:pt x="0" y="2195131"/>
                </a:lnTo>
                <a:lnTo>
                  <a:pt x="0" y="2229905"/>
                </a:lnTo>
                <a:lnTo>
                  <a:pt x="6750569" y="2229905"/>
                </a:lnTo>
                <a:lnTo>
                  <a:pt x="6750569" y="2195131"/>
                </a:lnTo>
                <a:close/>
                <a:moveTo>
                  <a:pt x="6750569" y="3290523"/>
                </a:moveTo>
                <a:lnTo>
                  <a:pt x="0" y="3290523"/>
                </a:lnTo>
                <a:lnTo>
                  <a:pt x="0" y="3325297"/>
                </a:lnTo>
                <a:lnTo>
                  <a:pt x="6750569" y="3325297"/>
                </a:lnTo>
                <a:lnTo>
                  <a:pt x="6750569" y="3290523"/>
                </a:lnTo>
                <a:close/>
                <a:moveTo>
                  <a:pt x="6750569" y="4385915"/>
                </a:moveTo>
                <a:lnTo>
                  <a:pt x="0" y="4385915"/>
                </a:lnTo>
                <a:lnTo>
                  <a:pt x="0" y="4420689"/>
                </a:lnTo>
                <a:lnTo>
                  <a:pt x="6750569" y="4420689"/>
                </a:lnTo>
                <a:lnTo>
                  <a:pt x="6750569" y="4385915"/>
                </a:lnTo>
                <a:close/>
                <a:moveTo>
                  <a:pt x="6750569" y="5481307"/>
                </a:moveTo>
                <a:lnTo>
                  <a:pt x="0" y="5481307"/>
                </a:lnTo>
                <a:lnTo>
                  <a:pt x="0" y="5516082"/>
                </a:lnTo>
                <a:lnTo>
                  <a:pt x="6750569" y="5516082"/>
                </a:lnTo>
                <a:lnTo>
                  <a:pt x="6750569" y="5481307"/>
                </a:lnTo>
                <a:close/>
                <a:moveTo>
                  <a:pt x="6750569" y="6581046"/>
                </a:moveTo>
                <a:lnTo>
                  <a:pt x="0" y="6581046"/>
                </a:lnTo>
                <a:lnTo>
                  <a:pt x="0" y="6615820"/>
                </a:lnTo>
                <a:lnTo>
                  <a:pt x="6750569" y="6615820"/>
                </a:lnTo>
                <a:lnTo>
                  <a:pt x="6750569" y="6581046"/>
                </a:lnTo>
                <a:close/>
                <a:moveTo>
                  <a:pt x="6750569" y="7676438"/>
                </a:moveTo>
                <a:lnTo>
                  <a:pt x="0" y="7676438"/>
                </a:lnTo>
                <a:lnTo>
                  <a:pt x="0" y="7711213"/>
                </a:lnTo>
                <a:lnTo>
                  <a:pt x="6750569" y="7711213"/>
                </a:lnTo>
                <a:lnTo>
                  <a:pt x="6750569" y="7676438"/>
                </a:lnTo>
                <a:close/>
                <a:moveTo>
                  <a:pt x="6750569" y="8771830"/>
                </a:moveTo>
                <a:lnTo>
                  <a:pt x="0" y="8771830"/>
                </a:lnTo>
                <a:lnTo>
                  <a:pt x="0" y="8806605"/>
                </a:lnTo>
                <a:lnTo>
                  <a:pt x="6750569" y="8806605"/>
                </a:lnTo>
                <a:lnTo>
                  <a:pt x="6750569" y="8771830"/>
                </a:lnTo>
                <a:close/>
                <a:moveTo>
                  <a:pt x="6750569" y="9871570"/>
                </a:moveTo>
                <a:lnTo>
                  <a:pt x="0" y="9871570"/>
                </a:lnTo>
                <a:lnTo>
                  <a:pt x="0" y="9906344"/>
                </a:lnTo>
                <a:lnTo>
                  <a:pt x="6750569" y="9906344"/>
                </a:lnTo>
                <a:lnTo>
                  <a:pt x="6750569" y="9871570"/>
                </a:lnTo>
                <a:close/>
              </a:path>
            </a:pathLst>
          </a:custGeom>
          <a:solidFill>
            <a:srgbClr val="000000">
              <a:alpha val="14902"/>
            </a:srgbClr>
          </a:solidFill>
        </p:spPr>
      </p:sp>
      <p:sp>
        <p:nvSpPr>
          <p:cNvPr id="4" name="Freeform 7"/>
          <p:cNvSpPr/>
          <p:nvPr/>
        </p:nvSpPr>
        <p:spPr>
          <a:xfrm rot="10800000">
            <a:off x="-42869895" y="-8668638"/>
            <a:ext cx="70911494" cy="19959948"/>
          </a:xfrm>
          <a:custGeom>
            <a:avLst/>
            <a:gdLst/>
            <a:ahLst/>
            <a:cxnLst/>
            <a:rect l="l" t="t" r="r" b="b"/>
            <a:pathLst>
              <a:path w="10919454" h="5837825">
                <a:moveTo>
                  <a:pt x="10919454" y="20493"/>
                </a:moveTo>
                <a:lnTo>
                  <a:pt x="0" y="20493"/>
                </a:lnTo>
                <a:lnTo>
                  <a:pt x="0" y="0"/>
                </a:lnTo>
                <a:lnTo>
                  <a:pt x="10919454" y="0"/>
                </a:lnTo>
                <a:lnTo>
                  <a:pt x="10919454" y="20493"/>
                </a:lnTo>
                <a:close/>
                <a:moveTo>
                  <a:pt x="10919454" y="645516"/>
                </a:moveTo>
                <a:lnTo>
                  <a:pt x="0" y="645516"/>
                </a:lnTo>
                <a:lnTo>
                  <a:pt x="0" y="666009"/>
                </a:lnTo>
                <a:lnTo>
                  <a:pt x="10919454" y="666009"/>
                </a:lnTo>
                <a:lnTo>
                  <a:pt x="10919454" y="645516"/>
                </a:lnTo>
                <a:close/>
                <a:moveTo>
                  <a:pt x="10919454" y="1293594"/>
                </a:moveTo>
                <a:lnTo>
                  <a:pt x="0" y="1293594"/>
                </a:lnTo>
                <a:lnTo>
                  <a:pt x="0" y="1314087"/>
                </a:lnTo>
                <a:lnTo>
                  <a:pt x="10919454" y="1314087"/>
                </a:lnTo>
                <a:lnTo>
                  <a:pt x="10919454" y="1293594"/>
                </a:lnTo>
                <a:close/>
                <a:moveTo>
                  <a:pt x="10919454" y="1939111"/>
                </a:moveTo>
                <a:lnTo>
                  <a:pt x="0" y="1939111"/>
                </a:lnTo>
                <a:lnTo>
                  <a:pt x="0" y="1959603"/>
                </a:lnTo>
                <a:lnTo>
                  <a:pt x="10919454" y="1959603"/>
                </a:lnTo>
                <a:lnTo>
                  <a:pt x="10919454" y="1939111"/>
                </a:lnTo>
                <a:close/>
                <a:moveTo>
                  <a:pt x="10919454" y="2584627"/>
                </a:moveTo>
                <a:lnTo>
                  <a:pt x="0" y="2584627"/>
                </a:lnTo>
                <a:lnTo>
                  <a:pt x="0" y="2605120"/>
                </a:lnTo>
                <a:lnTo>
                  <a:pt x="10919454" y="2605120"/>
                </a:lnTo>
                <a:lnTo>
                  <a:pt x="10919454" y="2584627"/>
                </a:lnTo>
                <a:close/>
                <a:moveTo>
                  <a:pt x="10919454" y="3230144"/>
                </a:moveTo>
                <a:lnTo>
                  <a:pt x="0" y="3230144"/>
                </a:lnTo>
                <a:lnTo>
                  <a:pt x="0" y="3250636"/>
                </a:lnTo>
                <a:lnTo>
                  <a:pt x="10919454" y="3250636"/>
                </a:lnTo>
                <a:lnTo>
                  <a:pt x="10919454" y="3230144"/>
                </a:lnTo>
                <a:close/>
                <a:moveTo>
                  <a:pt x="10919454" y="3878221"/>
                </a:moveTo>
                <a:lnTo>
                  <a:pt x="0" y="3878221"/>
                </a:lnTo>
                <a:lnTo>
                  <a:pt x="0" y="3898714"/>
                </a:lnTo>
                <a:lnTo>
                  <a:pt x="10919454" y="3898714"/>
                </a:lnTo>
                <a:lnTo>
                  <a:pt x="10919454" y="3878221"/>
                </a:lnTo>
                <a:close/>
                <a:moveTo>
                  <a:pt x="10919454" y="4523738"/>
                </a:moveTo>
                <a:lnTo>
                  <a:pt x="0" y="4523738"/>
                </a:lnTo>
                <a:lnTo>
                  <a:pt x="0" y="4544231"/>
                </a:lnTo>
                <a:lnTo>
                  <a:pt x="10919454" y="4544231"/>
                </a:lnTo>
                <a:lnTo>
                  <a:pt x="10919454" y="4523738"/>
                </a:lnTo>
                <a:close/>
                <a:moveTo>
                  <a:pt x="10919454" y="5169255"/>
                </a:moveTo>
                <a:lnTo>
                  <a:pt x="0" y="5169255"/>
                </a:lnTo>
                <a:lnTo>
                  <a:pt x="0" y="5189747"/>
                </a:lnTo>
                <a:lnTo>
                  <a:pt x="10919454" y="5189747"/>
                </a:lnTo>
                <a:lnTo>
                  <a:pt x="10919454" y="5169255"/>
                </a:lnTo>
                <a:close/>
                <a:moveTo>
                  <a:pt x="10919454" y="5817333"/>
                </a:moveTo>
                <a:lnTo>
                  <a:pt x="0" y="5817333"/>
                </a:lnTo>
                <a:lnTo>
                  <a:pt x="0" y="5837825"/>
                </a:lnTo>
                <a:lnTo>
                  <a:pt x="10919454" y="5837825"/>
                </a:lnTo>
                <a:lnTo>
                  <a:pt x="10919454" y="5817333"/>
                </a:lnTo>
                <a:close/>
              </a:path>
            </a:pathLst>
          </a:custGeom>
          <a:solidFill>
            <a:srgbClr val="000000">
              <a:alpha val="14902"/>
            </a:srgbClr>
          </a:solidFill>
        </p:spPr>
      </p:sp>
      <p:pic>
        <p:nvPicPr>
          <p:cNvPr id="5" name="Буба Босс - Смешной Мультфильм - Классные Мультфильмы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1" y="342899"/>
            <a:ext cx="17068800" cy="960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3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06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9127" t="22635" r="-19127" b="22635"/>
          <a:stretch>
            <a:fillRect/>
          </a:stretch>
        </p:blipFill>
        <p:spPr>
          <a:xfrm>
            <a:off x="-4648200" y="0"/>
            <a:ext cx="267462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8426" y="-837703"/>
            <a:ext cx="18586525" cy="12252852"/>
            <a:chOff x="0" y="0"/>
            <a:chExt cx="24782033" cy="16337136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4758185" y="-4758185"/>
              <a:ext cx="15265663" cy="24782033"/>
              <a:chOff x="0" y="0"/>
              <a:chExt cx="3290570" cy="320421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750569" cy="9906344"/>
              </a:xfrm>
              <a:custGeom>
                <a:avLst/>
                <a:gdLst/>
                <a:ahLst/>
                <a:cxnLst/>
                <a:rect l="l" t="t" r="r" b="b"/>
                <a:pathLst>
                  <a:path w="6750569" h="9906344">
                    <a:moveTo>
                      <a:pt x="6750569" y="34774"/>
                    </a:moveTo>
                    <a:lnTo>
                      <a:pt x="0" y="34774"/>
                    </a:lnTo>
                    <a:lnTo>
                      <a:pt x="0" y="0"/>
                    </a:lnTo>
                    <a:lnTo>
                      <a:pt x="6750569" y="0"/>
                    </a:lnTo>
                    <a:lnTo>
                      <a:pt x="6750569" y="34774"/>
                    </a:lnTo>
                    <a:close/>
                    <a:moveTo>
                      <a:pt x="6750569" y="1095392"/>
                    </a:moveTo>
                    <a:lnTo>
                      <a:pt x="0" y="1095392"/>
                    </a:lnTo>
                    <a:lnTo>
                      <a:pt x="0" y="1130166"/>
                    </a:lnTo>
                    <a:lnTo>
                      <a:pt x="6750569" y="1130166"/>
                    </a:lnTo>
                    <a:lnTo>
                      <a:pt x="6750569" y="1095392"/>
                    </a:lnTo>
                    <a:close/>
                    <a:moveTo>
                      <a:pt x="6750569" y="2195131"/>
                    </a:moveTo>
                    <a:lnTo>
                      <a:pt x="0" y="2195131"/>
                    </a:lnTo>
                    <a:lnTo>
                      <a:pt x="0" y="2229905"/>
                    </a:lnTo>
                    <a:lnTo>
                      <a:pt x="6750569" y="2229905"/>
                    </a:lnTo>
                    <a:lnTo>
                      <a:pt x="6750569" y="2195131"/>
                    </a:lnTo>
                    <a:close/>
                    <a:moveTo>
                      <a:pt x="6750569" y="3290523"/>
                    </a:moveTo>
                    <a:lnTo>
                      <a:pt x="0" y="3290523"/>
                    </a:lnTo>
                    <a:lnTo>
                      <a:pt x="0" y="3325297"/>
                    </a:lnTo>
                    <a:lnTo>
                      <a:pt x="6750569" y="3325297"/>
                    </a:lnTo>
                    <a:lnTo>
                      <a:pt x="6750569" y="3290523"/>
                    </a:lnTo>
                    <a:close/>
                    <a:moveTo>
                      <a:pt x="6750569" y="4385915"/>
                    </a:moveTo>
                    <a:lnTo>
                      <a:pt x="0" y="4385915"/>
                    </a:lnTo>
                    <a:lnTo>
                      <a:pt x="0" y="4420689"/>
                    </a:lnTo>
                    <a:lnTo>
                      <a:pt x="6750569" y="4420689"/>
                    </a:lnTo>
                    <a:lnTo>
                      <a:pt x="6750569" y="4385915"/>
                    </a:lnTo>
                    <a:close/>
                    <a:moveTo>
                      <a:pt x="6750569" y="5481307"/>
                    </a:moveTo>
                    <a:lnTo>
                      <a:pt x="0" y="5481307"/>
                    </a:lnTo>
                    <a:lnTo>
                      <a:pt x="0" y="5516082"/>
                    </a:lnTo>
                    <a:lnTo>
                      <a:pt x="6750569" y="5516082"/>
                    </a:lnTo>
                    <a:lnTo>
                      <a:pt x="6750569" y="5481307"/>
                    </a:lnTo>
                    <a:close/>
                    <a:moveTo>
                      <a:pt x="6750569" y="6581046"/>
                    </a:moveTo>
                    <a:lnTo>
                      <a:pt x="0" y="6581046"/>
                    </a:lnTo>
                    <a:lnTo>
                      <a:pt x="0" y="6615820"/>
                    </a:lnTo>
                    <a:lnTo>
                      <a:pt x="6750569" y="6615820"/>
                    </a:lnTo>
                    <a:lnTo>
                      <a:pt x="6750569" y="6581046"/>
                    </a:lnTo>
                    <a:close/>
                    <a:moveTo>
                      <a:pt x="6750569" y="7676438"/>
                    </a:moveTo>
                    <a:lnTo>
                      <a:pt x="0" y="7676438"/>
                    </a:lnTo>
                    <a:lnTo>
                      <a:pt x="0" y="7711213"/>
                    </a:lnTo>
                    <a:lnTo>
                      <a:pt x="6750569" y="7711213"/>
                    </a:lnTo>
                    <a:lnTo>
                      <a:pt x="6750569" y="7676438"/>
                    </a:lnTo>
                    <a:close/>
                    <a:moveTo>
                      <a:pt x="6750569" y="8771830"/>
                    </a:moveTo>
                    <a:lnTo>
                      <a:pt x="0" y="8771830"/>
                    </a:lnTo>
                    <a:lnTo>
                      <a:pt x="0" y="8806605"/>
                    </a:lnTo>
                    <a:lnTo>
                      <a:pt x="6750569" y="8806605"/>
                    </a:lnTo>
                    <a:lnTo>
                      <a:pt x="6750569" y="8771830"/>
                    </a:lnTo>
                    <a:close/>
                    <a:moveTo>
                      <a:pt x="6750569" y="9871570"/>
                    </a:moveTo>
                    <a:lnTo>
                      <a:pt x="0" y="9871570"/>
                    </a:lnTo>
                    <a:lnTo>
                      <a:pt x="0" y="9906344"/>
                    </a:lnTo>
                    <a:lnTo>
                      <a:pt x="6750569" y="9906344"/>
                    </a:lnTo>
                    <a:lnTo>
                      <a:pt x="6750569" y="9871570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10800000">
              <a:off x="88900" y="1729900"/>
              <a:ext cx="24693133" cy="14607236"/>
              <a:chOff x="0" y="0"/>
              <a:chExt cx="3290570" cy="32042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919454" cy="5837825"/>
              </a:xfrm>
              <a:custGeom>
                <a:avLst/>
                <a:gdLst/>
                <a:ahLst/>
                <a:cxnLst/>
                <a:rect l="l" t="t" r="r" b="b"/>
                <a:pathLst>
                  <a:path w="10919454" h="5837825">
                    <a:moveTo>
                      <a:pt x="10919454" y="20493"/>
                    </a:moveTo>
                    <a:lnTo>
                      <a:pt x="0" y="20493"/>
                    </a:lnTo>
                    <a:lnTo>
                      <a:pt x="0" y="0"/>
                    </a:lnTo>
                    <a:lnTo>
                      <a:pt x="10919454" y="0"/>
                    </a:lnTo>
                    <a:lnTo>
                      <a:pt x="10919454" y="20493"/>
                    </a:lnTo>
                    <a:close/>
                    <a:moveTo>
                      <a:pt x="10919454" y="645516"/>
                    </a:moveTo>
                    <a:lnTo>
                      <a:pt x="0" y="645516"/>
                    </a:lnTo>
                    <a:lnTo>
                      <a:pt x="0" y="666009"/>
                    </a:lnTo>
                    <a:lnTo>
                      <a:pt x="10919454" y="666009"/>
                    </a:lnTo>
                    <a:lnTo>
                      <a:pt x="10919454" y="645516"/>
                    </a:lnTo>
                    <a:close/>
                    <a:moveTo>
                      <a:pt x="10919454" y="1293594"/>
                    </a:moveTo>
                    <a:lnTo>
                      <a:pt x="0" y="1293594"/>
                    </a:lnTo>
                    <a:lnTo>
                      <a:pt x="0" y="1314087"/>
                    </a:lnTo>
                    <a:lnTo>
                      <a:pt x="10919454" y="1314087"/>
                    </a:lnTo>
                    <a:lnTo>
                      <a:pt x="10919454" y="1293594"/>
                    </a:lnTo>
                    <a:close/>
                    <a:moveTo>
                      <a:pt x="10919454" y="1939111"/>
                    </a:moveTo>
                    <a:lnTo>
                      <a:pt x="0" y="1939111"/>
                    </a:lnTo>
                    <a:lnTo>
                      <a:pt x="0" y="1959603"/>
                    </a:lnTo>
                    <a:lnTo>
                      <a:pt x="10919454" y="1959603"/>
                    </a:lnTo>
                    <a:lnTo>
                      <a:pt x="10919454" y="1939111"/>
                    </a:lnTo>
                    <a:close/>
                    <a:moveTo>
                      <a:pt x="10919454" y="2584627"/>
                    </a:moveTo>
                    <a:lnTo>
                      <a:pt x="0" y="2584627"/>
                    </a:lnTo>
                    <a:lnTo>
                      <a:pt x="0" y="2605120"/>
                    </a:lnTo>
                    <a:lnTo>
                      <a:pt x="10919454" y="2605120"/>
                    </a:lnTo>
                    <a:lnTo>
                      <a:pt x="10919454" y="2584627"/>
                    </a:lnTo>
                    <a:close/>
                    <a:moveTo>
                      <a:pt x="10919454" y="3230144"/>
                    </a:moveTo>
                    <a:lnTo>
                      <a:pt x="0" y="3230144"/>
                    </a:lnTo>
                    <a:lnTo>
                      <a:pt x="0" y="3250636"/>
                    </a:lnTo>
                    <a:lnTo>
                      <a:pt x="10919454" y="3250636"/>
                    </a:lnTo>
                    <a:lnTo>
                      <a:pt x="10919454" y="3230144"/>
                    </a:lnTo>
                    <a:close/>
                    <a:moveTo>
                      <a:pt x="10919454" y="3878221"/>
                    </a:moveTo>
                    <a:lnTo>
                      <a:pt x="0" y="3878221"/>
                    </a:lnTo>
                    <a:lnTo>
                      <a:pt x="0" y="3898714"/>
                    </a:lnTo>
                    <a:lnTo>
                      <a:pt x="10919454" y="3898714"/>
                    </a:lnTo>
                    <a:lnTo>
                      <a:pt x="10919454" y="3878221"/>
                    </a:lnTo>
                    <a:close/>
                    <a:moveTo>
                      <a:pt x="10919454" y="4523738"/>
                    </a:moveTo>
                    <a:lnTo>
                      <a:pt x="0" y="4523738"/>
                    </a:lnTo>
                    <a:lnTo>
                      <a:pt x="0" y="4544231"/>
                    </a:lnTo>
                    <a:lnTo>
                      <a:pt x="10919454" y="4544231"/>
                    </a:lnTo>
                    <a:lnTo>
                      <a:pt x="10919454" y="4523738"/>
                    </a:lnTo>
                    <a:close/>
                    <a:moveTo>
                      <a:pt x="10919454" y="5169255"/>
                    </a:moveTo>
                    <a:lnTo>
                      <a:pt x="0" y="5169255"/>
                    </a:lnTo>
                    <a:lnTo>
                      <a:pt x="0" y="5189747"/>
                    </a:lnTo>
                    <a:lnTo>
                      <a:pt x="10919454" y="5189747"/>
                    </a:lnTo>
                    <a:lnTo>
                      <a:pt x="10919454" y="5169255"/>
                    </a:lnTo>
                    <a:close/>
                    <a:moveTo>
                      <a:pt x="10919454" y="5817333"/>
                    </a:moveTo>
                    <a:lnTo>
                      <a:pt x="0" y="5817333"/>
                    </a:lnTo>
                    <a:lnTo>
                      <a:pt x="0" y="5837825"/>
                    </a:lnTo>
                    <a:lnTo>
                      <a:pt x="10919454" y="5837825"/>
                    </a:lnTo>
                    <a:lnTo>
                      <a:pt x="10919454" y="5817333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</p:grpSp>
      <p:grpSp>
        <p:nvGrpSpPr>
          <p:cNvPr id="8" name="Group 8"/>
          <p:cNvGrpSpPr/>
          <p:nvPr/>
        </p:nvGrpSpPr>
        <p:grpSpPr>
          <a:xfrm>
            <a:off x="4309540" y="562185"/>
            <a:ext cx="9716472" cy="9377696"/>
            <a:chOff x="0" y="0"/>
            <a:chExt cx="5578565" cy="5384062"/>
          </a:xfrm>
        </p:grpSpPr>
        <p:sp>
          <p:nvSpPr>
            <p:cNvPr id="9" name="Freeform 9"/>
            <p:cNvSpPr/>
            <p:nvPr/>
          </p:nvSpPr>
          <p:spPr>
            <a:xfrm>
              <a:off x="80010" y="80010"/>
              <a:ext cx="5485855" cy="5291352"/>
            </a:xfrm>
            <a:custGeom>
              <a:avLst/>
              <a:gdLst/>
              <a:ahLst/>
              <a:cxnLst/>
              <a:rect l="l" t="t" r="r" b="b"/>
              <a:pathLst>
                <a:path w="5485855" h="5291352">
                  <a:moveTo>
                    <a:pt x="0" y="5236742"/>
                  </a:moveTo>
                  <a:lnTo>
                    <a:pt x="0" y="5291352"/>
                  </a:lnTo>
                  <a:lnTo>
                    <a:pt x="5485855" y="5291352"/>
                  </a:lnTo>
                  <a:lnTo>
                    <a:pt x="5485855" y="0"/>
                  </a:lnTo>
                  <a:lnTo>
                    <a:pt x="5431245" y="0"/>
                  </a:lnTo>
                  <a:lnTo>
                    <a:pt x="5431245" y="5236742"/>
                  </a:lnTo>
                  <a:close/>
                </a:path>
              </a:pathLst>
            </a:custGeom>
            <a:solidFill>
              <a:srgbClr val="C3F7E7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67310" y="67310"/>
              <a:ext cx="5511255" cy="5316752"/>
            </a:xfrm>
            <a:custGeom>
              <a:avLst/>
              <a:gdLst/>
              <a:ahLst/>
              <a:cxnLst/>
              <a:rect l="l" t="t" r="r" b="b"/>
              <a:pathLst>
                <a:path w="5511255" h="5316752">
                  <a:moveTo>
                    <a:pt x="5443945" y="0"/>
                  </a:moveTo>
                  <a:lnTo>
                    <a:pt x="5443945" y="12700"/>
                  </a:lnTo>
                  <a:lnTo>
                    <a:pt x="5498555" y="12700"/>
                  </a:lnTo>
                  <a:lnTo>
                    <a:pt x="5498555" y="5304052"/>
                  </a:lnTo>
                  <a:lnTo>
                    <a:pt x="12700" y="5304052"/>
                  </a:lnTo>
                  <a:lnTo>
                    <a:pt x="12700" y="5249442"/>
                  </a:lnTo>
                  <a:lnTo>
                    <a:pt x="0" y="5249442"/>
                  </a:lnTo>
                  <a:lnTo>
                    <a:pt x="0" y="5316752"/>
                  </a:lnTo>
                  <a:lnTo>
                    <a:pt x="5511255" y="5316752"/>
                  </a:lnTo>
                  <a:lnTo>
                    <a:pt x="551125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12700" y="12700"/>
              <a:ext cx="5485855" cy="5291352"/>
            </a:xfrm>
            <a:custGeom>
              <a:avLst/>
              <a:gdLst/>
              <a:ahLst/>
              <a:cxnLst/>
              <a:rect l="l" t="t" r="r" b="b"/>
              <a:pathLst>
                <a:path w="5485855" h="5291352">
                  <a:moveTo>
                    <a:pt x="0" y="0"/>
                  </a:moveTo>
                  <a:lnTo>
                    <a:pt x="5485855" y="0"/>
                  </a:lnTo>
                  <a:lnTo>
                    <a:pt x="5485855" y="5291352"/>
                  </a:lnTo>
                  <a:lnTo>
                    <a:pt x="0" y="529135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5511255" cy="5316752"/>
            </a:xfrm>
            <a:custGeom>
              <a:avLst/>
              <a:gdLst/>
              <a:ahLst/>
              <a:cxnLst/>
              <a:rect l="l" t="t" r="r" b="b"/>
              <a:pathLst>
                <a:path w="5511255" h="5316752">
                  <a:moveTo>
                    <a:pt x="80010" y="5316752"/>
                  </a:moveTo>
                  <a:lnTo>
                    <a:pt x="5511255" y="5316752"/>
                  </a:lnTo>
                  <a:lnTo>
                    <a:pt x="5511255" y="80010"/>
                  </a:lnTo>
                  <a:lnTo>
                    <a:pt x="5511255" y="67310"/>
                  </a:lnTo>
                  <a:lnTo>
                    <a:pt x="5511255" y="0"/>
                  </a:lnTo>
                  <a:lnTo>
                    <a:pt x="0" y="0"/>
                  </a:lnTo>
                  <a:lnTo>
                    <a:pt x="0" y="5316752"/>
                  </a:lnTo>
                  <a:lnTo>
                    <a:pt x="67310" y="5316752"/>
                  </a:lnTo>
                  <a:lnTo>
                    <a:pt x="80010" y="5316752"/>
                  </a:lnTo>
                  <a:close/>
                  <a:moveTo>
                    <a:pt x="12700" y="12700"/>
                  </a:moveTo>
                  <a:lnTo>
                    <a:pt x="5498555" y="12700"/>
                  </a:lnTo>
                  <a:lnTo>
                    <a:pt x="5498555" y="5304052"/>
                  </a:lnTo>
                  <a:lnTo>
                    <a:pt x="12700" y="5304052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5364750" y="2600597"/>
            <a:ext cx="7723287" cy="5708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49"/>
              </a:lnSpc>
              <a:spcBef>
                <a:spcPct val="0"/>
              </a:spcBef>
            </a:pPr>
            <a:endParaRPr dirty="0"/>
          </a:p>
          <a:p>
            <a:pPr algn="ctr">
              <a:lnSpc>
                <a:spcPts val="4549"/>
              </a:lnSpc>
              <a:spcBef>
                <a:spcPct val="0"/>
              </a:spcBef>
            </a:pPr>
            <a:r>
              <a:rPr lang="en-US" sz="3499" dirty="0">
                <a:solidFill>
                  <a:srgbClr val="000000"/>
                </a:solidFill>
                <a:latin typeface="HK Grotesk Light"/>
              </a:rPr>
              <a:t>1.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Нельзя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брать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детали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в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рот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.</a:t>
            </a:r>
          </a:p>
          <a:p>
            <a:pPr algn="ctr">
              <a:lnSpc>
                <a:spcPts val="4549"/>
              </a:lnSpc>
              <a:spcBef>
                <a:spcPct val="0"/>
              </a:spcBef>
            </a:pPr>
            <a:r>
              <a:rPr lang="en-US" sz="3499" dirty="0">
                <a:solidFill>
                  <a:srgbClr val="000000"/>
                </a:solidFill>
                <a:latin typeface="HK Grotesk Light"/>
              </a:rPr>
              <a:t>2.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Нельзя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разъединять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детали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зубами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.</a:t>
            </a:r>
          </a:p>
          <a:p>
            <a:pPr algn="ctr">
              <a:lnSpc>
                <a:spcPts val="4549"/>
              </a:lnSpc>
              <a:spcBef>
                <a:spcPct val="0"/>
              </a:spcBef>
            </a:pPr>
            <a:r>
              <a:rPr lang="en-US" sz="3499" dirty="0">
                <a:solidFill>
                  <a:srgbClr val="000000"/>
                </a:solidFill>
                <a:latin typeface="HK Grotesk Light"/>
              </a:rPr>
              <a:t>3.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Нельзя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разбрасывать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детали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.</a:t>
            </a:r>
          </a:p>
          <a:p>
            <a:pPr algn="ctr">
              <a:lnSpc>
                <a:spcPts val="4549"/>
              </a:lnSpc>
              <a:spcBef>
                <a:spcPct val="0"/>
              </a:spcBef>
            </a:pPr>
            <a:r>
              <a:rPr lang="en-US" sz="3499" dirty="0">
                <a:solidFill>
                  <a:srgbClr val="000000"/>
                </a:solidFill>
                <a:latin typeface="HK Grotesk Light"/>
              </a:rPr>
              <a:t>4.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Нельзя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начинать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работу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без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разрешения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учителя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.</a:t>
            </a:r>
          </a:p>
          <a:p>
            <a:pPr algn="ctr">
              <a:lnSpc>
                <a:spcPts val="4549"/>
              </a:lnSpc>
              <a:spcBef>
                <a:spcPct val="0"/>
              </a:spcBef>
            </a:pPr>
            <a:r>
              <a:rPr lang="en-US" sz="3499" dirty="0">
                <a:solidFill>
                  <a:srgbClr val="000000"/>
                </a:solidFill>
                <a:latin typeface="HK Grotesk Light"/>
              </a:rPr>
              <a:t>5.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Нельзя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брать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детали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из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другого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конструктора</a:t>
            </a:r>
            <a:endParaRPr lang="en-US" sz="3499" dirty="0">
              <a:solidFill>
                <a:srgbClr val="000000"/>
              </a:solidFill>
              <a:latin typeface="HK Grotesk Light"/>
            </a:endParaRPr>
          </a:p>
          <a:p>
            <a:pPr algn="ctr">
              <a:lnSpc>
                <a:spcPts val="4549"/>
              </a:lnSpc>
              <a:spcBef>
                <a:spcPct val="0"/>
              </a:spcBef>
            </a:pPr>
            <a:r>
              <a:rPr lang="en-US" sz="3499" dirty="0">
                <a:solidFill>
                  <a:srgbClr val="000000"/>
                </a:solidFill>
                <a:latin typeface="HK Grotesk Light"/>
              </a:rPr>
              <a:t>6.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Нельзя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стучать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деталями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по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столу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,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пластмасса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может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 </a:t>
            </a:r>
            <a:r>
              <a:rPr lang="en-US" sz="3499" dirty="0" err="1">
                <a:solidFill>
                  <a:srgbClr val="000000"/>
                </a:solidFill>
                <a:latin typeface="HK Grotesk Light"/>
              </a:rPr>
              <a:t>треснуть</a:t>
            </a:r>
            <a:r>
              <a:rPr lang="en-US" sz="3499" dirty="0">
                <a:solidFill>
                  <a:srgbClr val="000000"/>
                </a:solidFill>
                <a:latin typeface="HK Grotesk Light"/>
              </a:rPr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247513" y="1012078"/>
            <a:ext cx="7723287" cy="1277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59"/>
              </a:lnSpc>
            </a:pPr>
            <a:r>
              <a:rPr lang="en-US" sz="3685" u="sng" dirty="0" err="1">
                <a:solidFill>
                  <a:srgbClr val="000000"/>
                </a:solidFill>
                <a:latin typeface="Jura Medium"/>
              </a:rPr>
              <a:t>Правила</a:t>
            </a:r>
            <a:r>
              <a:rPr lang="en-US" sz="3685" u="sng" dirty="0">
                <a:solidFill>
                  <a:srgbClr val="000000"/>
                </a:solidFill>
                <a:latin typeface="Jura Medium"/>
              </a:rPr>
              <a:t> </a:t>
            </a:r>
            <a:r>
              <a:rPr lang="en-US" sz="3685" u="sng" dirty="0" err="1">
                <a:solidFill>
                  <a:srgbClr val="000000"/>
                </a:solidFill>
                <a:latin typeface="Jura Medium"/>
              </a:rPr>
              <a:t>безопасности</a:t>
            </a:r>
            <a:r>
              <a:rPr lang="en-US" sz="3685" u="sng" dirty="0">
                <a:solidFill>
                  <a:srgbClr val="000000"/>
                </a:solidFill>
                <a:latin typeface="Jura Medium"/>
              </a:rPr>
              <a:t> </a:t>
            </a:r>
            <a:r>
              <a:rPr lang="en-US" sz="3685" u="sng" dirty="0" err="1">
                <a:solidFill>
                  <a:srgbClr val="000000"/>
                </a:solidFill>
                <a:latin typeface="Jura Medium"/>
              </a:rPr>
              <a:t>при</a:t>
            </a:r>
            <a:r>
              <a:rPr lang="en-US" sz="3685" u="sng" dirty="0">
                <a:solidFill>
                  <a:srgbClr val="000000"/>
                </a:solidFill>
                <a:latin typeface="Jura Medium"/>
              </a:rPr>
              <a:t> </a:t>
            </a:r>
            <a:r>
              <a:rPr lang="en-US" sz="3685" u="sng" dirty="0" err="1">
                <a:solidFill>
                  <a:srgbClr val="000000"/>
                </a:solidFill>
                <a:latin typeface="Jura Medium"/>
              </a:rPr>
              <a:t>работе</a:t>
            </a:r>
            <a:r>
              <a:rPr lang="en-US" sz="3685" u="sng" dirty="0">
                <a:solidFill>
                  <a:srgbClr val="000000"/>
                </a:solidFill>
                <a:latin typeface="Jura Medium"/>
              </a:rPr>
              <a:t> с </a:t>
            </a:r>
            <a:r>
              <a:rPr lang="en-US" sz="3685" u="sng" dirty="0" err="1">
                <a:solidFill>
                  <a:srgbClr val="000000"/>
                </a:solidFill>
                <a:latin typeface="Jura Medium"/>
              </a:rPr>
              <a:t>лего</a:t>
            </a:r>
            <a:r>
              <a:rPr lang="en-US" sz="3685" u="sng" dirty="0">
                <a:solidFill>
                  <a:srgbClr val="000000"/>
                </a:solidFill>
                <a:latin typeface="Jura Medium"/>
              </a:rPr>
              <a:t> – </a:t>
            </a:r>
            <a:r>
              <a:rPr lang="en-US" sz="3685" u="sng" dirty="0" err="1">
                <a:solidFill>
                  <a:srgbClr val="000000"/>
                </a:solidFill>
                <a:latin typeface="Jura Medium"/>
              </a:rPr>
              <a:t>конструктором</a:t>
            </a:r>
            <a:r>
              <a:rPr lang="en-US" sz="3685" u="sng" dirty="0">
                <a:solidFill>
                  <a:srgbClr val="000000"/>
                </a:solidFill>
                <a:latin typeface="Jura Medium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9127" t="22635" r="-19127" b="22635"/>
          <a:stretch>
            <a:fillRect/>
          </a:stretch>
        </p:blipFill>
        <p:spPr>
          <a:xfrm>
            <a:off x="-6629400" y="0"/>
            <a:ext cx="306324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8426" y="-837703"/>
            <a:ext cx="18586525" cy="12252852"/>
            <a:chOff x="0" y="0"/>
            <a:chExt cx="24782033" cy="16337136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4758185" y="-4758185"/>
              <a:ext cx="15265663" cy="24782033"/>
              <a:chOff x="0" y="0"/>
              <a:chExt cx="3290570" cy="320421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750569" cy="9906344"/>
              </a:xfrm>
              <a:custGeom>
                <a:avLst/>
                <a:gdLst/>
                <a:ahLst/>
                <a:cxnLst/>
                <a:rect l="l" t="t" r="r" b="b"/>
                <a:pathLst>
                  <a:path w="6750569" h="9906344">
                    <a:moveTo>
                      <a:pt x="6750569" y="34774"/>
                    </a:moveTo>
                    <a:lnTo>
                      <a:pt x="0" y="34774"/>
                    </a:lnTo>
                    <a:lnTo>
                      <a:pt x="0" y="0"/>
                    </a:lnTo>
                    <a:lnTo>
                      <a:pt x="6750569" y="0"/>
                    </a:lnTo>
                    <a:lnTo>
                      <a:pt x="6750569" y="34774"/>
                    </a:lnTo>
                    <a:close/>
                    <a:moveTo>
                      <a:pt x="6750569" y="1095392"/>
                    </a:moveTo>
                    <a:lnTo>
                      <a:pt x="0" y="1095392"/>
                    </a:lnTo>
                    <a:lnTo>
                      <a:pt x="0" y="1130166"/>
                    </a:lnTo>
                    <a:lnTo>
                      <a:pt x="6750569" y="1130166"/>
                    </a:lnTo>
                    <a:lnTo>
                      <a:pt x="6750569" y="1095392"/>
                    </a:lnTo>
                    <a:close/>
                    <a:moveTo>
                      <a:pt x="6750569" y="2195131"/>
                    </a:moveTo>
                    <a:lnTo>
                      <a:pt x="0" y="2195131"/>
                    </a:lnTo>
                    <a:lnTo>
                      <a:pt x="0" y="2229905"/>
                    </a:lnTo>
                    <a:lnTo>
                      <a:pt x="6750569" y="2229905"/>
                    </a:lnTo>
                    <a:lnTo>
                      <a:pt x="6750569" y="2195131"/>
                    </a:lnTo>
                    <a:close/>
                    <a:moveTo>
                      <a:pt x="6750569" y="3290523"/>
                    </a:moveTo>
                    <a:lnTo>
                      <a:pt x="0" y="3290523"/>
                    </a:lnTo>
                    <a:lnTo>
                      <a:pt x="0" y="3325297"/>
                    </a:lnTo>
                    <a:lnTo>
                      <a:pt x="6750569" y="3325297"/>
                    </a:lnTo>
                    <a:lnTo>
                      <a:pt x="6750569" y="3290523"/>
                    </a:lnTo>
                    <a:close/>
                    <a:moveTo>
                      <a:pt x="6750569" y="4385915"/>
                    </a:moveTo>
                    <a:lnTo>
                      <a:pt x="0" y="4385915"/>
                    </a:lnTo>
                    <a:lnTo>
                      <a:pt x="0" y="4420689"/>
                    </a:lnTo>
                    <a:lnTo>
                      <a:pt x="6750569" y="4420689"/>
                    </a:lnTo>
                    <a:lnTo>
                      <a:pt x="6750569" y="4385915"/>
                    </a:lnTo>
                    <a:close/>
                    <a:moveTo>
                      <a:pt x="6750569" y="5481307"/>
                    </a:moveTo>
                    <a:lnTo>
                      <a:pt x="0" y="5481307"/>
                    </a:lnTo>
                    <a:lnTo>
                      <a:pt x="0" y="5516082"/>
                    </a:lnTo>
                    <a:lnTo>
                      <a:pt x="6750569" y="5516082"/>
                    </a:lnTo>
                    <a:lnTo>
                      <a:pt x="6750569" y="5481307"/>
                    </a:lnTo>
                    <a:close/>
                    <a:moveTo>
                      <a:pt x="6750569" y="6581046"/>
                    </a:moveTo>
                    <a:lnTo>
                      <a:pt x="0" y="6581046"/>
                    </a:lnTo>
                    <a:lnTo>
                      <a:pt x="0" y="6615820"/>
                    </a:lnTo>
                    <a:lnTo>
                      <a:pt x="6750569" y="6615820"/>
                    </a:lnTo>
                    <a:lnTo>
                      <a:pt x="6750569" y="6581046"/>
                    </a:lnTo>
                    <a:close/>
                    <a:moveTo>
                      <a:pt x="6750569" y="7676438"/>
                    </a:moveTo>
                    <a:lnTo>
                      <a:pt x="0" y="7676438"/>
                    </a:lnTo>
                    <a:lnTo>
                      <a:pt x="0" y="7711213"/>
                    </a:lnTo>
                    <a:lnTo>
                      <a:pt x="6750569" y="7711213"/>
                    </a:lnTo>
                    <a:lnTo>
                      <a:pt x="6750569" y="7676438"/>
                    </a:lnTo>
                    <a:close/>
                    <a:moveTo>
                      <a:pt x="6750569" y="8771830"/>
                    </a:moveTo>
                    <a:lnTo>
                      <a:pt x="0" y="8771830"/>
                    </a:lnTo>
                    <a:lnTo>
                      <a:pt x="0" y="8806605"/>
                    </a:lnTo>
                    <a:lnTo>
                      <a:pt x="6750569" y="8806605"/>
                    </a:lnTo>
                    <a:lnTo>
                      <a:pt x="6750569" y="8771830"/>
                    </a:lnTo>
                    <a:close/>
                    <a:moveTo>
                      <a:pt x="6750569" y="9871570"/>
                    </a:moveTo>
                    <a:lnTo>
                      <a:pt x="0" y="9871570"/>
                    </a:lnTo>
                    <a:lnTo>
                      <a:pt x="0" y="9906344"/>
                    </a:lnTo>
                    <a:lnTo>
                      <a:pt x="6750569" y="9906344"/>
                    </a:lnTo>
                    <a:lnTo>
                      <a:pt x="6750569" y="9871570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10800000">
              <a:off x="88900" y="1729900"/>
              <a:ext cx="24693133" cy="14607236"/>
              <a:chOff x="0" y="0"/>
              <a:chExt cx="3290570" cy="32042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919454" cy="5837825"/>
              </a:xfrm>
              <a:custGeom>
                <a:avLst/>
                <a:gdLst/>
                <a:ahLst/>
                <a:cxnLst/>
                <a:rect l="l" t="t" r="r" b="b"/>
                <a:pathLst>
                  <a:path w="10919454" h="5837825">
                    <a:moveTo>
                      <a:pt x="10919454" y="20493"/>
                    </a:moveTo>
                    <a:lnTo>
                      <a:pt x="0" y="20493"/>
                    </a:lnTo>
                    <a:lnTo>
                      <a:pt x="0" y="0"/>
                    </a:lnTo>
                    <a:lnTo>
                      <a:pt x="10919454" y="0"/>
                    </a:lnTo>
                    <a:lnTo>
                      <a:pt x="10919454" y="20493"/>
                    </a:lnTo>
                    <a:close/>
                    <a:moveTo>
                      <a:pt x="10919454" y="645516"/>
                    </a:moveTo>
                    <a:lnTo>
                      <a:pt x="0" y="645516"/>
                    </a:lnTo>
                    <a:lnTo>
                      <a:pt x="0" y="666009"/>
                    </a:lnTo>
                    <a:lnTo>
                      <a:pt x="10919454" y="666009"/>
                    </a:lnTo>
                    <a:lnTo>
                      <a:pt x="10919454" y="645516"/>
                    </a:lnTo>
                    <a:close/>
                    <a:moveTo>
                      <a:pt x="10919454" y="1293594"/>
                    </a:moveTo>
                    <a:lnTo>
                      <a:pt x="0" y="1293594"/>
                    </a:lnTo>
                    <a:lnTo>
                      <a:pt x="0" y="1314087"/>
                    </a:lnTo>
                    <a:lnTo>
                      <a:pt x="10919454" y="1314087"/>
                    </a:lnTo>
                    <a:lnTo>
                      <a:pt x="10919454" y="1293594"/>
                    </a:lnTo>
                    <a:close/>
                    <a:moveTo>
                      <a:pt x="10919454" y="1939111"/>
                    </a:moveTo>
                    <a:lnTo>
                      <a:pt x="0" y="1939111"/>
                    </a:lnTo>
                    <a:lnTo>
                      <a:pt x="0" y="1959603"/>
                    </a:lnTo>
                    <a:lnTo>
                      <a:pt x="10919454" y="1959603"/>
                    </a:lnTo>
                    <a:lnTo>
                      <a:pt x="10919454" y="1939111"/>
                    </a:lnTo>
                    <a:close/>
                    <a:moveTo>
                      <a:pt x="10919454" y="2584627"/>
                    </a:moveTo>
                    <a:lnTo>
                      <a:pt x="0" y="2584627"/>
                    </a:lnTo>
                    <a:lnTo>
                      <a:pt x="0" y="2605120"/>
                    </a:lnTo>
                    <a:lnTo>
                      <a:pt x="10919454" y="2605120"/>
                    </a:lnTo>
                    <a:lnTo>
                      <a:pt x="10919454" y="2584627"/>
                    </a:lnTo>
                    <a:close/>
                    <a:moveTo>
                      <a:pt x="10919454" y="3230144"/>
                    </a:moveTo>
                    <a:lnTo>
                      <a:pt x="0" y="3230144"/>
                    </a:lnTo>
                    <a:lnTo>
                      <a:pt x="0" y="3250636"/>
                    </a:lnTo>
                    <a:lnTo>
                      <a:pt x="10919454" y="3250636"/>
                    </a:lnTo>
                    <a:lnTo>
                      <a:pt x="10919454" y="3230144"/>
                    </a:lnTo>
                    <a:close/>
                    <a:moveTo>
                      <a:pt x="10919454" y="3878221"/>
                    </a:moveTo>
                    <a:lnTo>
                      <a:pt x="0" y="3878221"/>
                    </a:lnTo>
                    <a:lnTo>
                      <a:pt x="0" y="3898714"/>
                    </a:lnTo>
                    <a:lnTo>
                      <a:pt x="10919454" y="3898714"/>
                    </a:lnTo>
                    <a:lnTo>
                      <a:pt x="10919454" y="3878221"/>
                    </a:lnTo>
                    <a:close/>
                    <a:moveTo>
                      <a:pt x="10919454" y="4523738"/>
                    </a:moveTo>
                    <a:lnTo>
                      <a:pt x="0" y="4523738"/>
                    </a:lnTo>
                    <a:lnTo>
                      <a:pt x="0" y="4544231"/>
                    </a:lnTo>
                    <a:lnTo>
                      <a:pt x="10919454" y="4544231"/>
                    </a:lnTo>
                    <a:lnTo>
                      <a:pt x="10919454" y="4523738"/>
                    </a:lnTo>
                    <a:close/>
                    <a:moveTo>
                      <a:pt x="10919454" y="5169255"/>
                    </a:moveTo>
                    <a:lnTo>
                      <a:pt x="0" y="5169255"/>
                    </a:lnTo>
                    <a:lnTo>
                      <a:pt x="0" y="5189747"/>
                    </a:lnTo>
                    <a:lnTo>
                      <a:pt x="10919454" y="5189747"/>
                    </a:lnTo>
                    <a:lnTo>
                      <a:pt x="10919454" y="5169255"/>
                    </a:lnTo>
                    <a:close/>
                    <a:moveTo>
                      <a:pt x="10919454" y="5817333"/>
                    </a:moveTo>
                    <a:lnTo>
                      <a:pt x="0" y="5817333"/>
                    </a:lnTo>
                    <a:lnTo>
                      <a:pt x="0" y="5837825"/>
                    </a:lnTo>
                    <a:lnTo>
                      <a:pt x="10919454" y="5837825"/>
                    </a:lnTo>
                    <a:lnTo>
                      <a:pt x="10919454" y="5817333"/>
                    </a:lnTo>
                    <a:close/>
                  </a:path>
                </a:pathLst>
              </a:custGeom>
              <a:solidFill>
                <a:srgbClr val="000000">
                  <a:alpha val="14902"/>
                </a:srgbClr>
              </a:solidFill>
            </p:spPr>
          </p:sp>
        </p:grpSp>
      </p:grpSp>
      <p:grpSp>
        <p:nvGrpSpPr>
          <p:cNvPr id="8" name="Group 8"/>
          <p:cNvGrpSpPr/>
          <p:nvPr/>
        </p:nvGrpSpPr>
        <p:grpSpPr>
          <a:xfrm>
            <a:off x="1028700" y="2032214"/>
            <a:ext cx="7887962" cy="7226086"/>
            <a:chOff x="0" y="0"/>
            <a:chExt cx="4528754" cy="4148748"/>
          </a:xfrm>
        </p:grpSpPr>
        <p:sp>
          <p:nvSpPr>
            <p:cNvPr id="9" name="Freeform 9"/>
            <p:cNvSpPr/>
            <p:nvPr/>
          </p:nvSpPr>
          <p:spPr>
            <a:xfrm>
              <a:off x="80010" y="80010"/>
              <a:ext cx="4436043" cy="4056038"/>
            </a:xfrm>
            <a:custGeom>
              <a:avLst/>
              <a:gdLst/>
              <a:ahLst/>
              <a:cxnLst/>
              <a:rect l="l" t="t" r="r" b="b"/>
              <a:pathLst>
                <a:path w="4436043" h="4056038">
                  <a:moveTo>
                    <a:pt x="0" y="4001427"/>
                  </a:moveTo>
                  <a:lnTo>
                    <a:pt x="0" y="4056038"/>
                  </a:lnTo>
                  <a:lnTo>
                    <a:pt x="4436043" y="4056038"/>
                  </a:lnTo>
                  <a:lnTo>
                    <a:pt x="4436043" y="0"/>
                  </a:lnTo>
                  <a:lnTo>
                    <a:pt x="4381434" y="0"/>
                  </a:lnTo>
                  <a:lnTo>
                    <a:pt x="4381434" y="4001427"/>
                  </a:lnTo>
                  <a:close/>
                </a:path>
              </a:pathLst>
            </a:custGeom>
            <a:solidFill>
              <a:srgbClr val="FFA794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67310" y="67310"/>
              <a:ext cx="4461443" cy="4081438"/>
            </a:xfrm>
            <a:custGeom>
              <a:avLst/>
              <a:gdLst/>
              <a:ahLst/>
              <a:cxnLst/>
              <a:rect l="l" t="t" r="r" b="b"/>
              <a:pathLst>
                <a:path w="4461443" h="4081438">
                  <a:moveTo>
                    <a:pt x="4394134" y="0"/>
                  </a:moveTo>
                  <a:lnTo>
                    <a:pt x="4394134" y="12700"/>
                  </a:lnTo>
                  <a:lnTo>
                    <a:pt x="4448743" y="12700"/>
                  </a:lnTo>
                  <a:lnTo>
                    <a:pt x="4448743" y="4068738"/>
                  </a:lnTo>
                  <a:lnTo>
                    <a:pt x="12700" y="4068738"/>
                  </a:lnTo>
                  <a:lnTo>
                    <a:pt x="12700" y="4014127"/>
                  </a:lnTo>
                  <a:lnTo>
                    <a:pt x="0" y="4014127"/>
                  </a:lnTo>
                  <a:lnTo>
                    <a:pt x="0" y="4081438"/>
                  </a:lnTo>
                  <a:lnTo>
                    <a:pt x="4461443" y="4081438"/>
                  </a:lnTo>
                  <a:lnTo>
                    <a:pt x="446144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12700" y="12700"/>
              <a:ext cx="4436044" cy="4056037"/>
            </a:xfrm>
            <a:custGeom>
              <a:avLst/>
              <a:gdLst/>
              <a:ahLst/>
              <a:cxnLst/>
              <a:rect l="l" t="t" r="r" b="b"/>
              <a:pathLst>
                <a:path w="4436044" h="4056037">
                  <a:moveTo>
                    <a:pt x="0" y="0"/>
                  </a:moveTo>
                  <a:lnTo>
                    <a:pt x="4436044" y="0"/>
                  </a:lnTo>
                  <a:lnTo>
                    <a:pt x="4436044" y="4056037"/>
                  </a:lnTo>
                  <a:lnTo>
                    <a:pt x="0" y="405603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4461444" cy="4081437"/>
            </a:xfrm>
            <a:custGeom>
              <a:avLst/>
              <a:gdLst/>
              <a:ahLst/>
              <a:cxnLst/>
              <a:rect l="l" t="t" r="r" b="b"/>
              <a:pathLst>
                <a:path w="4461444" h="4081437">
                  <a:moveTo>
                    <a:pt x="80010" y="4081437"/>
                  </a:moveTo>
                  <a:lnTo>
                    <a:pt x="4461444" y="4081437"/>
                  </a:lnTo>
                  <a:lnTo>
                    <a:pt x="4461444" y="80010"/>
                  </a:lnTo>
                  <a:lnTo>
                    <a:pt x="4461444" y="67310"/>
                  </a:lnTo>
                  <a:lnTo>
                    <a:pt x="4461444" y="0"/>
                  </a:lnTo>
                  <a:lnTo>
                    <a:pt x="0" y="0"/>
                  </a:lnTo>
                  <a:lnTo>
                    <a:pt x="0" y="4081437"/>
                  </a:lnTo>
                  <a:lnTo>
                    <a:pt x="67310" y="4081437"/>
                  </a:lnTo>
                  <a:lnTo>
                    <a:pt x="80010" y="4081437"/>
                  </a:lnTo>
                  <a:close/>
                  <a:moveTo>
                    <a:pt x="12700" y="12700"/>
                  </a:moveTo>
                  <a:lnTo>
                    <a:pt x="4448744" y="12700"/>
                  </a:lnTo>
                  <a:lnTo>
                    <a:pt x="4448744" y="4068737"/>
                  </a:lnTo>
                  <a:lnTo>
                    <a:pt x="12700" y="4068737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9371338" y="2032214"/>
            <a:ext cx="7887962" cy="7226086"/>
            <a:chOff x="0" y="0"/>
            <a:chExt cx="4528754" cy="4148748"/>
          </a:xfrm>
        </p:grpSpPr>
        <p:sp>
          <p:nvSpPr>
            <p:cNvPr id="14" name="Freeform 14"/>
            <p:cNvSpPr/>
            <p:nvPr/>
          </p:nvSpPr>
          <p:spPr>
            <a:xfrm>
              <a:off x="80010" y="80010"/>
              <a:ext cx="4436043" cy="4056038"/>
            </a:xfrm>
            <a:custGeom>
              <a:avLst/>
              <a:gdLst/>
              <a:ahLst/>
              <a:cxnLst/>
              <a:rect l="l" t="t" r="r" b="b"/>
              <a:pathLst>
                <a:path w="4436043" h="4056038">
                  <a:moveTo>
                    <a:pt x="0" y="4001427"/>
                  </a:moveTo>
                  <a:lnTo>
                    <a:pt x="0" y="4056038"/>
                  </a:lnTo>
                  <a:lnTo>
                    <a:pt x="4436043" y="4056038"/>
                  </a:lnTo>
                  <a:lnTo>
                    <a:pt x="4436043" y="0"/>
                  </a:lnTo>
                  <a:lnTo>
                    <a:pt x="4381434" y="0"/>
                  </a:lnTo>
                  <a:lnTo>
                    <a:pt x="4381434" y="4001427"/>
                  </a:lnTo>
                  <a:close/>
                </a:path>
              </a:pathLst>
            </a:custGeom>
            <a:solidFill>
              <a:srgbClr val="FFA794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67310" y="67310"/>
              <a:ext cx="4461443" cy="4081438"/>
            </a:xfrm>
            <a:custGeom>
              <a:avLst/>
              <a:gdLst/>
              <a:ahLst/>
              <a:cxnLst/>
              <a:rect l="l" t="t" r="r" b="b"/>
              <a:pathLst>
                <a:path w="4461443" h="4081438">
                  <a:moveTo>
                    <a:pt x="4394134" y="0"/>
                  </a:moveTo>
                  <a:lnTo>
                    <a:pt x="4394134" y="12700"/>
                  </a:lnTo>
                  <a:lnTo>
                    <a:pt x="4448743" y="12700"/>
                  </a:lnTo>
                  <a:lnTo>
                    <a:pt x="4448743" y="4068738"/>
                  </a:lnTo>
                  <a:lnTo>
                    <a:pt x="12700" y="4068738"/>
                  </a:lnTo>
                  <a:lnTo>
                    <a:pt x="12700" y="4014127"/>
                  </a:lnTo>
                  <a:lnTo>
                    <a:pt x="0" y="4014127"/>
                  </a:lnTo>
                  <a:lnTo>
                    <a:pt x="0" y="4081438"/>
                  </a:lnTo>
                  <a:lnTo>
                    <a:pt x="4461443" y="4081438"/>
                  </a:lnTo>
                  <a:lnTo>
                    <a:pt x="446144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12700" y="12700"/>
              <a:ext cx="4436044" cy="4056037"/>
            </a:xfrm>
            <a:custGeom>
              <a:avLst/>
              <a:gdLst/>
              <a:ahLst/>
              <a:cxnLst/>
              <a:rect l="l" t="t" r="r" b="b"/>
              <a:pathLst>
                <a:path w="4436044" h="4056037">
                  <a:moveTo>
                    <a:pt x="0" y="0"/>
                  </a:moveTo>
                  <a:lnTo>
                    <a:pt x="4436044" y="0"/>
                  </a:lnTo>
                  <a:lnTo>
                    <a:pt x="4436044" y="4056037"/>
                  </a:lnTo>
                  <a:lnTo>
                    <a:pt x="0" y="405603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4461444" cy="4081437"/>
            </a:xfrm>
            <a:custGeom>
              <a:avLst/>
              <a:gdLst/>
              <a:ahLst/>
              <a:cxnLst/>
              <a:rect l="l" t="t" r="r" b="b"/>
              <a:pathLst>
                <a:path w="4461444" h="4081437">
                  <a:moveTo>
                    <a:pt x="80010" y="4081437"/>
                  </a:moveTo>
                  <a:lnTo>
                    <a:pt x="4461444" y="4081437"/>
                  </a:lnTo>
                  <a:lnTo>
                    <a:pt x="4461444" y="80010"/>
                  </a:lnTo>
                  <a:lnTo>
                    <a:pt x="4461444" y="67310"/>
                  </a:lnTo>
                  <a:lnTo>
                    <a:pt x="4461444" y="0"/>
                  </a:lnTo>
                  <a:lnTo>
                    <a:pt x="0" y="0"/>
                  </a:lnTo>
                  <a:lnTo>
                    <a:pt x="0" y="4081437"/>
                  </a:lnTo>
                  <a:lnTo>
                    <a:pt x="67310" y="4081437"/>
                  </a:lnTo>
                  <a:lnTo>
                    <a:pt x="80010" y="4081437"/>
                  </a:lnTo>
                  <a:close/>
                  <a:moveTo>
                    <a:pt x="12700" y="12700"/>
                  </a:moveTo>
                  <a:lnTo>
                    <a:pt x="4448744" y="12700"/>
                  </a:lnTo>
                  <a:lnTo>
                    <a:pt x="4448744" y="4068737"/>
                  </a:lnTo>
                  <a:lnTo>
                    <a:pt x="12700" y="4068737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3"/>
          <a:srcRect l="25691" r="24099"/>
          <a:stretch>
            <a:fillRect/>
          </a:stretch>
        </p:blipFill>
        <p:spPr>
          <a:xfrm>
            <a:off x="2189180" y="2531460"/>
            <a:ext cx="5567002" cy="6227595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/>
          <a:srcRect l="39423" r="39572" b="24931"/>
          <a:stretch>
            <a:fillRect/>
          </a:stretch>
        </p:blipFill>
        <p:spPr>
          <a:xfrm>
            <a:off x="11434510" y="4356887"/>
            <a:ext cx="3761618" cy="2576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179</Words>
  <Application>Microsoft Office PowerPoint</Application>
  <PresentationFormat>Произвольный</PresentationFormat>
  <Paragraphs>40</Paragraphs>
  <Slides>12</Slides>
  <Notes>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Jura Medium Bold</vt:lpstr>
      <vt:lpstr>Arial</vt:lpstr>
      <vt:lpstr>Times New Roman</vt:lpstr>
      <vt:lpstr>Jura Bold</vt:lpstr>
      <vt:lpstr>HK Grotesk Bold</vt:lpstr>
      <vt:lpstr>Arimo</vt:lpstr>
      <vt:lpstr>Jura Medium</vt:lpstr>
      <vt:lpstr>Calibri</vt:lpstr>
      <vt:lpstr>HK Grotesk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"Вентилятор"</dc:title>
  <dc:creator>Victoria Kuzheleva</dc:creator>
  <cp:lastModifiedBy>Victoria Kuzheleva</cp:lastModifiedBy>
  <cp:revision>8</cp:revision>
  <dcterms:created xsi:type="dcterms:W3CDTF">2006-08-16T00:00:00Z</dcterms:created>
  <dcterms:modified xsi:type="dcterms:W3CDTF">2023-12-13T12:28:42Z</dcterms:modified>
  <dc:identifier>DAFCSAGwxMM</dc:identifier>
</cp:coreProperties>
</file>