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6" r:id="rId4"/>
    <p:sldId id="259" r:id="rId5"/>
    <p:sldId id="266" r:id="rId6"/>
    <p:sldId id="262" r:id="rId7"/>
    <p:sldId id="264" r:id="rId8"/>
    <p:sldId id="267" r:id="rId9"/>
    <p:sldId id="263" r:id="rId10"/>
    <p:sldId id="265" r:id="rId11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59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EE195-C105-0449-A9FB-2FE435DB0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8EB931-343D-8044-8637-4558C2C95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F8CB1-F1B8-9045-814C-D5CD93A01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2D01A-7743-A64D-A1EF-CCAE94951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0F9D0-38CD-C648-B2C5-DC17F682E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7605B8-375F-1843-BF1B-A07EAA3025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6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AA562-1123-6F4D-AC96-517024E7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B56592-0C8C-E347-A1F7-BBE557724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726ED-B77B-664D-A274-7A7CCD027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0090F-1151-164B-AAF9-4EFBDE029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4D58B-919E-534A-A566-5A5D109B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06516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36DDF1-F418-BB4A-8652-DF89E15496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E161D4-679C-534E-B18C-1B81BCF22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33A01-0B81-2D43-B649-2836A589E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8EBEE-2952-2D46-8D62-815BF5F9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146B3-25DA-E540-AF7E-0FFD25E8E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895300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EEB7E-2DBD-F946-A1A5-C366275F4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432A4-B009-7042-A240-007D64F3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63B0C-D58B-0945-9A07-0C271DF8C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1B56A-D44E-AD49-8D86-2114B8A1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A6A71-91DF-A745-B741-69EC0D989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32752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5499E-A806-E44C-9B98-0CFFCD8CE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D87B9-888E-1A4F-8C17-F74D37F49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AA31F-6BB4-8440-9118-4B339681D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0AB5D-1641-0F43-BC12-1DC63241D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0029A-420E-BA4C-8DC2-8D2221E6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5490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2F40C-AD01-884C-B005-610B0E8E0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15A58-27AC-2843-AA89-66B8B25009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7D573-63D4-8F44-A1C0-FCD71D515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A4D90-E6BC-024D-A9F6-1F04A264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2CBA43-E42A-C943-9A98-D9974B128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541BBD-B66D-984B-BDCB-725B6A6B7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61669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45A07-09FE-A644-8F3F-5FA195181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34D38-4673-4849-BE7A-61C1A2ED9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BB178-1A55-294D-A5FA-EFF0AA519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B1F9A2-1C07-9844-83C2-4B430CE10D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A425AE-0215-DB44-9C85-2FFBE6BC4F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F1BCD8-1677-1041-A4D1-6A5B1E1BE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3BD160-8BB5-EC4F-B29A-FF7AD6B41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05B4D0-D697-7C41-B05C-16D721978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9388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CA8C7-3261-B346-847B-30BFBABF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852E49-FE7C-E14F-8E2F-2C3180DA6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B7DDC9-75FE-BC41-A1FC-C9C2221B2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E2A1E3-13B0-4C44-BCAD-61A1E3957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71272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30CB02-52A4-D44E-A76E-634F061EF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EB864-22BF-4840-AA08-7E155F395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813FD-6ADC-1B4B-8D24-441A003E2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81643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1DC22-CD07-084C-9029-17B81BF9C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4E8EE-3FF7-9145-8098-82BB3D112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F1687-C97D-8A49-8117-5B23280B4C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2D009-E375-1446-B13C-1FEEF8D7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A1FF5-0F7C-D34F-9D77-B249E1101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17B3A-C53A-9246-BF99-9BFA49CAB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01120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BC026-8D10-9C4B-ABF9-CF286AA91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62F69A-76D3-A94D-9327-D7839E6BB6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6E33E9-ABD1-3843-A855-85A35582F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3464C-2B34-6D46-9081-C3108F8CB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93454-9970-0543-A50A-855B228C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3592F-2038-C640-8D70-0784CDA41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3041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639724-7379-7345-BF21-A7B085BAB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B3DF6-F243-C346-9EFD-F1B232846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7B167-B9ED-1A47-8B66-D46DBC181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DA979-FA07-5548-88E0-15C2F5FBA35A}" type="datetimeFigureOut">
              <a:rPr lang="en-UA" smtClean="0"/>
              <a:t>12/13/2023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C1FB9-BA07-4D4F-9EF0-1DA84D1B98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03589-F2F3-2045-8B39-41873FE94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FA410-3B96-DD46-93FA-33D9F53699DF}" type="slidenum">
              <a:rPr lang="en-UA" smtClean="0"/>
              <a:t>‹#›</a:t>
            </a:fld>
            <a:endParaRPr lang="en-U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BB452D-0902-594A-B7D5-9D29EDF62C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6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4285452_16-p-chernii-fon-odnotonnii-na-ves-ekran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064" y="-6583363"/>
            <a:ext cx="24752639" cy="137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30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67996-4F16-F94F-BB59-52777B282E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4952"/>
            <a:ext cx="9144000" cy="2387600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  <a:endParaRPr lang="en-UA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2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9085" y="3175437"/>
            <a:ext cx="7248787" cy="1325563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страшны мне камни, ямы,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Еду я вперёд упрямо.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и речка – не преграда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Прокачусь по ней, как надо.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снег и бездорожье,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везде проеду тоже.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– отличный ход.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это?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9" name="TextBox 28"/>
          <p:cNvSpPr txBox="1"/>
          <p:nvPr/>
        </p:nvSpPr>
        <p:spPr>
          <a:xfrm>
            <a:off x="7558481" y="2713772"/>
            <a:ext cx="3682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ВЕЗДЕХОД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31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67996-4F16-F94F-BB59-52777B282E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77197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«Вездеход»</a:t>
            </a:r>
            <a:endParaRPr lang="en-UA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24DE36-3E59-D44C-B15D-A563B58E0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3303"/>
            <a:ext cx="9144000" cy="1655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Кужелева В.А.</a:t>
            </a:r>
            <a:endParaRPr lang="en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9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984" y="1255531"/>
            <a:ext cx="3036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984" y="3197126"/>
            <a:ext cx="2521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9316" y="1364077"/>
            <a:ext cx="920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вездехода и конструирование вездехода.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99317" y="3289459"/>
            <a:ext cx="858470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способы, при помощи которых ученые и инженеры могут достичь отдаленных мест;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99317" y="4288595"/>
            <a:ext cx="87356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Создать и запрограммировать научный вездеход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99316" y="5296754"/>
            <a:ext cx="85847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Описать, как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менять направление и с какой скоростью;</a:t>
            </a:r>
          </a:p>
        </p:txBody>
      </p:sp>
    </p:spTree>
    <p:extLst>
      <p:ext uri="{BB962C8B-B14F-4D97-AF65-F5344CB8AC3E}">
        <p14:creationId xmlns:p14="http://schemas.microsoft.com/office/powerpoint/2010/main" val="176621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53397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равила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при работе с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конструктором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20429"/>
            <a:ext cx="10515600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Нельзя брать детали в рот.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Нельзя разъединять детали зубами.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Нельзя разбрасывать детали.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Нельзя начинать работу без разрешения учителя.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Нельзя брать детали из другого конструктора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Нельзя стучать деталями по столу, пластмасса может треснуть.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07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08" y="683741"/>
            <a:ext cx="4553771" cy="2557701"/>
          </a:xfrm>
          <a:prstGeom prst="rect">
            <a:avLst/>
          </a:prstGeom>
        </p:spPr>
      </p:pic>
      <p:pic>
        <p:nvPicPr>
          <p:cNvPr id="6" name="Picture 2" descr="getting-started-a-pro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815" y="2872049"/>
            <a:ext cx="5472866" cy="129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1839" y="3800735"/>
            <a:ext cx="3411107" cy="252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3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4285452_16-p-chernii-fon-odnotonnii-na-ves-ekran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064" y="-6583363"/>
            <a:ext cx="24752639" cy="137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66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966" y="560636"/>
            <a:ext cx="8468381" cy="5764969"/>
          </a:xfrm>
          <a:prstGeom prst="rect">
            <a:avLst/>
          </a:prstGeom>
        </p:spPr>
      </p:pic>
      <p:pic>
        <p:nvPicPr>
          <p:cNvPr id="1027" name="Рисунок 2" descr="https://sun9-40.userapi.com/s/v1/if2/ldHVfA0EwXJTOabJwwumwyJOpllSvw2yMLY34H3XIoXZqkqn0EkwV75BuYHN98YjgemDNVzD9-lA3NIJnoun2nWG.jpg?size=1080x440&amp;quality=96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47950" cy="10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3" descr="https://sun1-28.userapi.com/s/v1/if2/cfvCuyoNSlUuAc14n-wt_6PrxK_zJ8aIp6n9kFOZm2OopgIryM50gWKKiyxj1AC59i-WFjOy6hEr5Vq-YZb_QE6b.jpg?size=1080x420&amp;quality=96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47950" cy="102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5" descr="https://sun9-3.userapi.com/s/v1/if2/t7V5Meokb8OtctKNWL4JBDM5iboF4d2pG6k_YaNaL7fgH-LoRLvL8S-uva0Zanef_8TbXZJwilmZlnCtaJhxaJo9.jpg?size=1080x328&amp;quality=96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40075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871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984" y="1255531"/>
            <a:ext cx="3036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984" y="3197126"/>
            <a:ext cx="2521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9316" y="1364077"/>
            <a:ext cx="920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вездехода и конструирование вездехода.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99317" y="3289459"/>
            <a:ext cx="858470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способы, при помощи которых ученые и инженеры могут достичь отдаленных мест;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99317" y="4288595"/>
            <a:ext cx="87356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Создать и запрограммировать научный вездеход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99316" y="5296754"/>
            <a:ext cx="85847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Описать, как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менять направление и с какой скоростью;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022" y="2909179"/>
            <a:ext cx="1387876" cy="13878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023" y="3908315"/>
            <a:ext cx="1387876" cy="13878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024" y="4900845"/>
            <a:ext cx="1387876" cy="138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0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178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Не страшны мне камни, ямы, Еду я вперёд упрямо. Да и речка – не преграда Прокачусь по ней, как надо. Если снег и бездорожье, Я везде проеду тоже. У меня – отличный ход. Что же это? </vt:lpstr>
      <vt:lpstr>«Вездеход»</vt:lpstr>
      <vt:lpstr>Презентация PowerPoint</vt:lpstr>
      <vt:lpstr>Правила безопасности при работе с лего – конструктором: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Victoria Kuzheleva</cp:lastModifiedBy>
  <cp:revision>9</cp:revision>
  <dcterms:created xsi:type="dcterms:W3CDTF">2022-01-31T14:37:20Z</dcterms:created>
  <dcterms:modified xsi:type="dcterms:W3CDTF">2023-12-13T12:30:58Z</dcterms:modified>
</cp:coreProperties>
</file>