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8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1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5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82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0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6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6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1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18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157FC-0514-44A0-9034-2D6D2E99B1CC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FF552-FAA0-4564-9309-1514E2EFD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5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932/0010f921-665e1c3d/hello_html_mab2a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35817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33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cc9/0004eec8-db6a91a1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90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d76/000898f5-83b6827c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studio21.com/wp-content/uploads/2017/08/drill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freestudio21.com/wp-content/uploads/2017/08/drill-16-1024x4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reestudio21.com/wp-content/uploads/2017/08/drill-16-1024x46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freestudio21.com/wp-content/uploads/2017/08/drill-16-1024x46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38"/>
            <a:ext cx="9144000" cy="636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050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9" y="0"/>
            <a:ext cx="9045511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319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" y="260648"/>
            <a:ext cx="9116904" cy="626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38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3976"/>
            <a:ext cx="8964488" cy="647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799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9826"/>
            <a:ext cx="8964488" cy="538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74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2" y="34672"/>
            <a:ext cx="9061804" cy="63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344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reestudio21.com/wp-content/uploads/2017/09/drill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0" y="258257"/>
            <a:ext cx="8952282" cy="634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5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6/569602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1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5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reestudio21.com/wp-content/uploads/2017/09/drill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49684"/>
            <a:ext cx="8712968" cy="690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20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reestudio21.com/wp-content/uploads/2017/10/drill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462"/>
            <a:ext cx="9145016" cy="622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888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820472" cy="6288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074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3235/4dd7678e-2b31-4f29-8861-719625f6b8d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442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i.ytimg.com/vi/NVpeN4SFlCI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" y="0"/>
            <a:ext cx="9012261" cy="682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2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50a/0001b2b9-d82f2aca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70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95/78/70/9578703cf32bc513716600c46896c7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61" y="0"/>
            <a:ext cx="9149261" cy="686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7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11.fotocdn.net/s123/02e03a8f1fa6e01e/public_pin_l/2803505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3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5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bs.twimg.com/media/DWjuDyFWAAEcfVE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8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www.dariuscordell.com/wp-content/uploads/2014/03/Color-fabric-smal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pbs.twimg.com/media/DQsNeAxWsAIzalN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31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f2a/00060299-0298aff0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8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11</cp:revision>
  <dcterms:created xsi:type="dcterms:W3CDTF">2020-09-16T21:07:06Z</dcterms:created>
  <dcterms:modified xsi:type="dcterms:W3CDTF">2020-09-28T14:41:46Z</dcterms:modified>
</cp:coreProperties>
</file>