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859"/>
  </p:normalViewPr>
  <p:slideViewPr>
    <p:cSldViewPr snapToGrid="0" snapToObjects="1">
      <p:cViewPr varScale="1">
        <p:scale>
          <a:sx n="115" d="100"/>
          <a:sy n="115" d="100"/>
        </p:scale>
        <p:origin x="3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CC0D2-D116-DC48-9B47-F08CE01DD3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2B33F0-6285-D444-BFCE-2AFEF4FC32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DA326-AB88-8D4E-82E2-D634AA019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D6088-4FE1-7B41-815D-FA03347145A3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E4C9F9-690E-7144-9C04-3A448B21F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C6468A-C633-B341-9951-C54B00FD4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0506-7B98-5949-9667-BEBBEA2FEDFF}" type="slidenum">
              <a:rPr lang="en-UA" smtClean="0"/>
              <a:t>‹#›</a:t>
            </a:fld>
            <a:endParaRPr lang="en-U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C5B58E-9EBC-BD4B-A091-78656C2A26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125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B7B2D-6E7B-9843-A66A-18905B95E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59CE96-8F55-6F49-9F5F-E2FD8E1717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52EED-31A2-E345-9B02-61EEB2816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D6088-4FE1-7B41-815D-FA03347145A3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DCDC26-A2C5-1245-9025-C4CACD1B3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AED419-62C5-8D41-961E-7AB435A70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0506-7B98-5949-9667-BEBBEA2FEDFF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22888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8F6FE3-E2E4-D64E-9934-7A75E17CCC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CD7589-24D2-F943-9003-2B8459279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B5E23-3228-964D-873F-CE91C37D5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D6088-4FE1-7B41-815D-FA03347145A3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69AA5-A3FC-3C4A-A201-6341E525A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2D9FB-FD37-4A4E-BB3C-D9257544D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0506-7B98-5949-9667-BEBBEA2FEDFF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516240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274AD-E7C4-7C44-989E-C6946A6E7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1ACD1A-205C-E046-915D-9AAE6A774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45BF57-E54C-7744-8BF6-C36961D93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D6088-4FE1-7B41-815D-FA03347145A3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8DEC60-BA31-624B-ABF4-5F66FECBC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7C9076-6375-6741-BD7D-DF46AE579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0506-7B98-5949-9667-BEBBEA2FEDFF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733027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D28B4-9497-EE4F-A7EE-F2581F1B8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966B68-3B16-A141-97C0-D28EF53480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F98644-A382-2946-A4ED-93237A765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D6088-4FE1-7B41-815D-FA03347145A3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ECB7A-0CE2-0644-84B8-A430A9D19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679B49-EF84-5647-8545-34F29CDEE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0506-7B98-5949-9667-BEBBEA2FEDFF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281418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C108B-36B7-BC43-8307-11D8FE836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1D754-A335-3F43-9A24-3571EF215A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E36E98-630E-2C4F-A0FF-5EB937F852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AA32BA-5F78-364B-90E5-E7EDADD13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D6088-4FE1-7B41-815D-FA03347145A3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543A2-3641-2C4D-8000-C09098FF4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AE46C4-A5BB-D74D-ABAD-C788656D4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0506-7B98-5949-9667-BEBBEA2FEDFF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898154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E5B0E-E22C-3D4B-A882-061736503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48D860-0A90-6640-8154-AFC6EF106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FCF631-B342-D449-883A-B13C0B5751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5DB467-D4D4-BD4E-BF49-64C6EDC2FF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D17ADE-2FE2-AF4B-989C-F6BA20F649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1BF277-5001-1149-9AFD-E993054B6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D6088-4FE1-7B41-815D-FA03347145A3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5CF635-AE36-4143-B2AC-AB7073B00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5E33DA-C41A-724D-849B-22508C4C7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0506-7B98-5949-9667-BEBBEA2FEDFF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381031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16AA4-A185-E241-A8A0-A1463581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5FD223-B7F5-D24D-99D7-A37B8D727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D6088-4FE1-7B41-815D-FA03347145A3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A6D797-2B97-C44B-B163-0DE3AFAA2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265B4A-10EC-C34D-8437-F7111F3A8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0506-7B98-5949-9667-BEBBEA2FEDFF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000266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C618CE-45E4-264D-ADB3-C2445237C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D6088-4FE1-7B41-815D-FA03347145A3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88E1D9-321E-3243-92F9-1AC304F23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0EA228-127C-BC4C-B33D-A57F8FEAB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0506-7B98-5949-9667-BEBBEA2FEDFF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70126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FCE2A-05BF-3647-902C-50CB92452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41FB0-B12F-3D40-BD02-0F8DE9C8A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D467AC-2280-FB4F-B89A-948C5F80F7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117440-B64B-8248-B1FD-4441E4EFF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D6088-4FE1-7B41-815D-FA03347145A3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D6A628-2A62-4647-BB65-4711EF30E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583DD2-4D5C-A144-9727-9E6C531E7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0506-7B98-5949-9667-BEBBEA2FEDFF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71241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B7841-28DC-C946-833E-CF3287C3A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87B4E0-40DD-F94B-A22C-78847BD899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970674-DF5D-B844-9307-D5564EE967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B95F53-C039-3644-B32F-C12D83E3A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D6088-4FE1-7B41-815D-FA03347145A3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8B5B2E-1E12-5E4B-94BA-2FD342A0B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386F1-A846-1243-93EA-9EA168A50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0506-7B98-5949-9667-BEBBEA2FEDFF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059763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CAEDDC-1C19-DD40-BA3B-251121B60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C7A8AE-660E-5E4F-BD1C-EAED6D17C8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8EA15-4309-424C-8832-E0E5DC0EFA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D6088-4FE1-7B41-815D-FA03347145A3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3E044C-43F4-2341-AF30-F9BA4DADDA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1C447F-BDAA-B341-B41B-B2302CF9D5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00506-7B98-5949-9667-BEBBEA2FEDFF}" type="slidenum">
              <a:rPr lang="en-UA" smtClean="0"/>
              <a:t>‹#›</a:t>
            </a:fld>
            <a:endParaRPr lang="en-U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83A4F1-3EDB-9F4D-8DD4-7ABD6708D5F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14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E2B91-6DBF-AC49-BB14-7834ADCCC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470" y="2974913"/>
            <a:ext cx="7529682" cy="2387600"/>
          </a:xfrm>
        </p:spPr>
        <p:txBody>
          <a:bodyPr>
            <a:normAutofit/>
          </a:bodyPr>
          <a:lstStyle/>
          <a:p>
            <a:pPr algn="l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Гиперметропия</a:t>
            </a:r>
            <a:endParaRPr lang="en-UA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431975-55B1-9C49-9D38-8C50E6776C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1470" y="5454588"/>
            <a:ext cx="6753101" cy="1655762"/>
          </a:xfrm>
        </p:spPr>
        <p:txBody>
          <a:bodyPr>
            <a:normAutofit/>
          </a:bodyPr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Кужелева В.А.</a:t>
            </a:r>
            <a:endParaRPr lang="en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2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9693" y="226501"/>
            <a:ext cx="10201713" cy="2894202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Дальнозоркость или гиперметропия — это состояние глаза, при котором свет фокусируется за сетчаткой, а не 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таком зрении близко расположенные предметы выглядят размыто, а объекты, расположенные вдали, — чётко, хотя и не всегда.</a:t>
            </a:r>
          </a:p>
        </p:txBody>
      </p:sp>
      <p:pic>
        <p:nvPicPr>
          <p:cNvPr id="1026" name="Picture 2" descr="https://www.zrenia.ru/sites/default/files/lechenie-dalnozorkosti-u-detej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215" y="3120703"/>
            <a:ext cx="7605525" cy="2902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18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дальнозоркости связано с разными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причинами: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62520"/>
            <a:ext cx="10515600" cy="325810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несоответствие оптических систем друг другу (чаще всего речь идёт о маленьком размере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глаза)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наследственные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диабет;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побочные эффекты некоторых лекарств;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объёмные образование орбиты и смежных областей.</a:t>
            </a:r>
          </a:p>
        </p:txBody>
      </p:sp>
    </p:spTree>
    <p:extLst>
      <p:ext uri="{BB962C8B-B14F-4D97-AF65-F5344CB8AC3E}">
        <p14:creationId xmlns:p14="http://schemas.microsoft.com/office/powerpoint/2010/main" val="2347008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Симптомы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дальнозоркости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9474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симптом болезни — нечёткость зрения вблизи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Лёгкую степень многие люди, особенно дети могут даже не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замечать.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Хотя со временем и эта ситуация способна привести к появлению головных болей, покраснению глаз, головокружению, быстрой утомляемости.</a:t>
            </a:r>
          </a:p>
        </p:txBody>
      </p:sp>
    </p:spTree>
    <p:extLst>
      <p:ext uri="{BB962C8B-B14F-4D97-AF65-F5344CB8AC3E}">
        <p14:creationId xmlns:p14="http://schemas.microsoft.com/office/powerpoint/2010/main" val="1239043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Указания для этого нарушения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95409"/>
            <a:ext cx="10515600" cy="279670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гиперметропии педагог применяет максимальную зрительную нагрузку, предметы для рассматривания мелких размеров, большие предметы и иллюстрации необходимо давать для рассматривания по частям, также необходимо давать больше времени при рассматривании для формирования целостного образа предметов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07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8811" y="2707276"/>
            <a:ext cx="1157438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СПАСИБО ЗА ВНИМАНИЕ!</a:t>
            </a:r>
            <a:endParaRPr lang="ru-RU" sz="8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8983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175</Words>
  <Application>Microsoft Office PowerPoint</Application>
  <PresentationFormat>Широкоэкранный</PresentationFormat>
  <Paragraphs>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Гиперметропия</vt:lpstr>
      <vt:lpstr>Дальнозоркость или гиперметропия — это состояние глаза, при котором свет фокусируется за сетчаткой, а не на ней. При таком зрении близко расположенные предметы выглядят размыто, а объекты, расположенные вдали, — чётко, хотя и не всегда.</vt:lpstr>
      <vt:lpstr>Развитие дальнозоркости связано с разными причинами:</vt:lpstr>
      <vt:lpstr>Симптомы дальнозоркости</vt:lpstr>
      <vt:lpstr>Указания для этого нарушения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Microsoft Office User</dc:creator>
  <cp:lastModifiedBy>Victoria Kuzheleva</cp:lastModifiedBy>
  <cp:revision>4</cp:revision>
  <dcterms:created xsi:type="dcterms:W3CDTF">2022-01-31T14:35:39Z</dcterms:created>
  <dcterms:modified xsi:type="dcterms:W3CDTF">2023-12-13T12:37:59Z</dcterms:modified>
</cp:coreProperties>
</file>