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61" r:id="rId4"/>
    <p:sldId id="263" r:id="rId5"/>
    <p:sldId id="272" r:id="rId6"/>
    <p:sldId id="273" r:id="rId7"/>
    <p:sldId id="277" r:id="rId8"/>
    <p:sldId id="274" r:id="rId9"/>
    <p:sldId id="279" r:id="rId10"/>
    <p:sldId id="275" r:id="rId11"/>
    <p:sldId id="276" r:id="rId12"/>
    <p:sldId id="278" r:id="rId13"/>
    <p:sldId id="280" r:id="rId14"/>
    <p:sldId id="281" r:id="rId15"/>
    <p:sldId id="282" r:id="rId16"/>
    <p:sldId id="286" r:id="rId17"/>
    <p:sldId id="283" r:id="rId18"/>
    <p:sldId id="284" r:id="rId19"/>
    <p:sldId id="285" r:id="rId20"/>
    <p:sldId id="287" r:id="rId21"/>
    <p:sldId id="288" r:id="rId22"/>
    <p:sldId id="289" r:id="rId23"/>
    <p:sldId id="292" r:id="rId24"/>
    <p:sldId id="290" r:id="rId25"/>
    <p:sldId id="291" r:id="rId26"/>
    <p:sldId id="294" r:id="rId27"/>
    <p:sldId id="295" r:id="rId28"/>
    <p:sldId id="268" r:id="rId29"/>
    <p:sldId id="265" r:id="rId30"/>
    <p:sldId id="266" r:id="rId31"/>
  </p:sldIdLst>
  <p:sldSz cx="12192000" cy="6858000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DA20C2-29BE-4793-A016-4A3DB7690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72A2FC1-B917-4DD6-B1C8-FE66468595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4B3BF1-10DA-490D-A8AF-A1EE1F21F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BCDEE5-18FF-4ABB-9652-AB2B3C026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19F607-8EF6-4A28-8F9F-0E6B4B4B3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853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C68839-45B0-47E7-8715-6F75378E5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B90FFB-7C67-4614-9617-D2169D6367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7DD720-A1B1-4A93-A9AE-2DB3DE9DF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E48F8-4090-4AB4-BAA6-A75985110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6F071A-2C26-481A-8B31-A9755A8B4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053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6995C42-B978-46B0-AE9A-7272B01519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ED76D5-D4E0-4C7E-914F-FD10E5BDA3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766DAD-1653-41E7-BCB5-23BC06E69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E83F23-A01D-4908-B82E-8E31410E5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8DB1AA-ABA5-4668-850A-4D092F823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685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99B23C-0F6E-4E9A-9D8F-BD67DF8DE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FDD63D-64CC-49B6-BC98-933B693A21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00B2A7-ED8B-4719-A006-1B22401A2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DAE180-9765-4FD8-838B-5ACB4402A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FB3F8A-63A2-4E52-9EF0-F2E4FC9AF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468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7BC08A-9579-4F20-8BC8-479669E91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6A208C-2E40-4617-A79C-310E89D771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84403D-E46A-4362-BE4E-15E4873D8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CECABE-5C77-4DB0-8FA6-D70DBD844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276C94-C964-41B8-AE60-FAFA3B9A7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329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CF0EF4-EDC5-4CF8-AF5A-31917A182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1F31B3-0FDD-46BF-A38A-158FD3F78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EE6FAE2-1F55-4463-9E1B-39E9F6A51C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E9F927-841A-44F5-BC7F-583A6503B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6A32AB-AABB-4D78-BE62-50D627CD2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7696242-A940-44CA-BE2C-8E57ECA4A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729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CC3A17-2B31-4EF4-8377-D519E9D86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1A1B8A-E5D9-46B8-BB9C-0D2D63EDEB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438768-75F3-4DDC-A8BC-526ED0FF67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9D94429-F87E-495E-9E59-5047E864F2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AA39C34-4D85-4F9A-938F-97D290D9F4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34F6D8E-B893-445B-9022-24468A406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BC3321D-C349-4A58-90C9-635C598AA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C9F21E2-DE68-4D39-9C53-BFB940BD2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846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0C7CA-8A9C-4D04-9B19-6514B11CE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929CE1C-2BC9-4B42-B848-24186BA0B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358B54D-5FF0-4B8C-8113-E76D713D5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3AE0D84-F402-4CEB-8B4D-1D64389BC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81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4BD9676-FD00-4076-8EC3-12001FCCF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0D37011-59F2-4772-9232-D24A3158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F1F9DDB-079E-4839-9524-9A915F6A2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079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26739-5354-45E0-9B8F-52181613D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69E9BD-03C0-4D22-9B8D-5A461CEAC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FE560F5-C9FF-4109-B843-0D00D91762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1631C7-8DDB-4A98-BDF1-87D9D0443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53B40C-2D28-4C0C-94C1-1694AD3D5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D8214C8-3E30-4806-A095-A4A3C7296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216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A3D070-458C-47DB-A1A4-36ACB9918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E7B6F65-877D-44D6-93DB-0C1C53279E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D1A59B-A70A-46A6-AFFC-9226BF708F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310855-DDAF-4758-8BA6-C6BCA9B26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0A3208-5360-40F9-AE54-4C44AD283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11D20A-287B-4AB3-AA74-114C3E330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995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479A37-45D1-4CD6-81DF-9DC0ED017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63D362-16FB-4581-967F-80071393EB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B39AB8-EDAA-440A-87CB-410A30C28F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C0490-DE1B-47FF-964F-2483B48AC226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45CEF9-82CC-4EBD-B068-4CF1F7819D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3983BC-D680-41B9-A5C7-79BC8B026C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ED1E2-0015-4263-AC1C-AE014A5CE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216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2C507DEE-22D6-46CF-9300-98598F7A56E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62" y="67609"/>
            <a:ext cx="11204638" cy="672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BCACBC-4B21-40D9-A024-C2E0BF303A02}"/>
              </a:ext>
            </a:extLst>
          </p:cNvPr>
          <p:cNvSpPr txBox="1"/>
          <p:nvPr/>
        </p:nvSpPr>
        <p:spPr>
          <a:xfrm>
            <a:off x="3047268" y="67609"/>
            <a:ext cx="6097464" cy="781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tt-RU" sz="44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Дуслык – зур байлык</a:t>
            </a:r>
            <a:endParaRPr lang="ru-RU" sz="4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87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D0048B64-A1B6-4FF5-95C5-30D2A2EB8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                                       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Удмуртлар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Удмурты.             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63302A-13BD-46F5-A8D6-3F718648B33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74" y="1345223"/>
            <a:ext cx="9464651" cy="5316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4809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FB177EC1-8FBE-4B2A-A883-E3C6E4373C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ru-RU" dirty="0"/>
              <a:t>                                 </a:t>
            </a:r>
          </a:p>
          <a:p>
            <a:r>
              <a:rPr lang="ru-RU" dirty="0"/>
              <a:t>                                       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Чувашлар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Чуваши.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DEA532-B0EE-40FE-B84A-B7C7B61EE19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58083" y="1232387"/>
            <a:ext cx="8875834" cy="562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98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B30B2AF-C34A-4108-BC54-9A9FC5C8B9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07732" y="-202223"/>
            <a:ext cx="12256477" cy="6858000"/>
          </a:xfrm>
        </p:spPr>
        <p:txBody>
          <a:bodyPr/>
          <a:lstStyle/>
          <a:p>
            <a:endParaRPr lang="ru-RU" dirty="0"/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Башкортлар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Башкиры.</a:t>
            </a:r>
          </a:p>
        </p:txBody>
      </p:sp>
      <p:pic>
        <p:nvPicPr>
          <p:cNvPr id="4" name="Рисунок 3" descr="башкирская кухня">
            <a:extLst>
              <a:ext uri="{FF2B5EF4-FFF2-40B4-BE49-F238E27FC236}">
                <a16:creationId xmlns:a16="http://schemas.microsoft.com/office/drawing/2014/main" id="{01CFEFD4-2B1A-4BD7-BD51-B69C99DDF23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928" y="1090246"/>
            <a:ext cx="8216143" cy="5480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0926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0F4D64F-E8D2-4A95-8988-82D98182F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кухня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Перепечи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(удмуртская)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995F16-F07E-4650-AAFB-F1AAAC5F45C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079" y="1160585"/>
            <a:ext cx="8022713" cy="56002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9668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0E8D3E9-EB04-444F-AF0D-E9B67174C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                                          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B18EB09-63AF-4872-83B7-55C93B425233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" t="6479" r="46971" b="77512"/>
          <a:stretch/>
        </p:blipFill>
        <p:spPr bwMode="auto">
          <a:xfrm>
            <a:off x="422031" y="219807"/>
            <a:ext cx="4000500" cy="923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0014263F-2902-454E-9CAA-9DEC7F5B4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331" y="1657611"/>
            <a:ext cx="9257567" cy="510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B72FF5-574D-4396-83DE-0C5472ED3BC7}"/>
              </a:ext>
            </a:extLst>
          </p:cNvPr>
          <p:cNvSpPr txBox="1"/>
          <p:nvPr/>
        </p:nvSpPr>
        <p:spPr>
          <a:xfrm>
            <a:off x="5841023" y="360485"/>
            <a:ext cx="4138246" cy="1125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tt-RU" sz="6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баурсак</a:t>
            </a:r>
            <a:endParaRPr lang="ru-RU" sz="6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488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E5276CDF-1758-44BC-8BC9-700AECB2B2BE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0" t="7407" r="8336" b="81756"/>
          <a:stretch/>
        </p:blipFill>
        <p:spPr bwMode="auto">
          <a:xfrm>
            <a:off x="700453" y="180078"/>
            <a:ext cx="7280031" cy="694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0E311AD3-1997-4F1D-ACED-CA84074AC2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" t="26669" r="70630" b="47572"/>
          <a:stretch/>
        </p:blipFill>
        <p:spPr bwMode="auto">
          <a:xfrm>
            <a:off x="234109" y="1043922"/>
            <a:ext cx="5299880" cy="385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E5A3278-6387-4868-996D-03045178C8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9" t="53987" r="27806" b="18080"/>
          <a:stretch/>
        </p:blipFill>
        <p:spPr bwMode="auto">
          <a:xfrm>
            <a:off x="5339863" y="1752275"/>
            <a:ext cx="6852138" cy="353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F5EF6A-AE77-4C3C-9AFB-5333E7B7FD01}"/>
              </a:ext>
            </a:extLst>
          </p:cNvPr>
          <p:cNvSpPr txBox="1"/>
          <p:nvPr/>
        </p:nvSpPr>
        <p:spPr>
          <a:xfrm>
            <a:off x="920994" y="5072803"/>
            <a:ext cx="609746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t-RU" sz="6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Чевчелень</a:t>
            </a:r>
            <a:endParaRPr lang="ru-RU" sz="6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3E4BBF-3F8C-4C2F-8999-8181F2618B82}"/>
              </a:ext>
            </a:extLst>
          </p:cNvPr>
          <p:cNvSpPr txBox="1"/>
          <p:nvPr/>
        </p:nvSpPr>
        <p:spPr>
          <a:xfrm>
            <a:off x="5917222" y="5284177"/>
            <a:ext cx="6097464" cy="1125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tt-RU" sz="6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пачат (блины)</a:t>
            </a:r>
            <a:endParaRPr lang="ru-RU" sz="6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428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C22B2DA-DE0B-4D73-9E23-7A8A0D96CC8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8" r="18327" b="86753"/>
          <a:stretch/>
        </p:blipFill>
        <p:spPr bwMode="auto">
          <a:xfrm>
            <a:off x="118872" y="0"/>
            <a:ext cx="7570178" cy="86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754EB25-0B33-4CAA-9DCB-2484D320A46A}"/>
              </a:ext>
            </a:extLst>
          </p:cNvPr>
          <p:cNvSpPr txBox="1"/>
          <p:nvPr/>
        </p:nvSpPr>
        <p:spPr>
          <a:xfrm>
            <a:off x="907269" y="695229"/>
            <a:ext cx="890880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Подко́гыльо</a:t>
            </a:r>
            <a:r>
              <a:rPr lang="ru-RU" sz="6000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(вареники с мясом)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078AF29-31E2-4A9C-80BD-D45D94144A6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738" y="1556877"/>
            <a:ext cx="8067822" cy="52219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1397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394008A-1B0D-4FF9-970E-C25914DBB4B4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7" t="5898" r="15936" b="82707"/>
          <a:stretch/>
        </p:blipFill>
        <p:spPr bwMode="auto">
          <a:xfrm>
            <a:off x="184638" y="247736"/>
            <a:ext cx="6268916" cy="74734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9FBF025-3A12-4A86-85CA-086710F498E7}"/>
              </a:ext>
            </a:extLst>
          </p:cNvPr>
          <p:cNvSpPr txBox="1"/>
          <p:nvPr/>
        </p:nvSpPr>
        <p:spPr>
          <a:xfrm>
            <a:off x="7154740" y="258080"/>
            <a:ext cx="3158636" cy="11058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Хупла</a:t>
            </a:r>
            <a:r>
              <a:rPr lang="ru-RU" sz="6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A275F7-EAD6-4FCD-B421-A5737732424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391" y="1494692"/>
            <a:ext cx="7599217" cy="52314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50426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E2FA253-D1B4-43AD-BD9B-38E5A8D28C9F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2" t="5266" r="42268" b="86936"/>
          <a:stretch/>
        </p:blipFill>
        <p:spPr bwMode="auto">
          <a:xfrm>
            <a:off x="375256" y="255327"/>
            <a:ext cx="3305907" cy="50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AC907E-AE3E-4B84-B967-7693AB49EA8F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07" t="30922" r="7544" b="16866"/>
          <a:stretch/>
        </p:blipFill>
        <p:spPr bwMode="auto">
          <a:xfrm>
            <a:off x="914399" y="2338754"/>
            <a:ext cx="4229101" cy="354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97A000-3B6E-40F8-A72A-EC7018714FF0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2" t="12046" r="39801" b="77712"/>
          <a:stretch/>
        </p:blipFill>
        <p:spPr bwMode="auto">
          <a:xfrm>
            <a:off x="1408175" y="1026776"/>
            <a:ext cx="3136393" cy="11254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EB7B4F6-5EF3-481E-A653-605DA198DA22}"/>
              </a:ext>
            </a:extLst>
          </p:cNvPr>
          <p:cNvSpPr txBox="1"/>
          <p:nvPr/>
        </p:nvSpPr>
        <p:spPr>
          <a:xfrm>
            <a:off x="3048733" y="3241962"/>
            <a:ext cx="6097464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Блины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F70C8C-9F54-4E1E-8C8B-1ED3A6B8607A}"/>
              </a:ext>
            </a:extLst>
          </p:cNvPr>
          <p:cNvSpPr txBox="1"/>
          <p:nvPr/>
        </p:nvSpPr>
        <p:spPr>
          <a:xfrm>
            <a:off x="7159021" y="842059"/>
            <a:ext cx="6097464" cy="1013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Блины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64DE84D-1B41-4753-87AD-CFC828DCBB2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372" y="1984249"/>
            <a:ext cx="6498971" cy="42504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46035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53234265-6AC1-4D9C-A5E4-DF978C754358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701"/>
          <a:stretch/>
        </p:blipFill>
        <p:spPr bwMode="auto">
          <a:xfrm>
            <a:off x="283464" y="152811"/>
            <a:ext cx="7223760" cy="734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DE238F-90C4-49F4-A2A4-A9375C77F67A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8" r="34565" b="49324"/>
          <a:stretch/>
        </p:blipFill>
        <p:spPr bwMode="auto">
          <a:xfrm>
            <a:off x="132704" y="793240"/>
            <a:ext cx="11492368" cy="61526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0047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362FEF-A8D4-4750-B33D-0286B4FC6C7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038" y="0"/>
            <a:ext cx="9239923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55404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08372AE-1091-4F6D-BD2D-556E44CE56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    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 праздники</a:t>
            </a:r>
            <a:r>
              <a:rPr lang="ru-RU" dirty="0"/>
              <a:t>                      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CBA8B8-7CD8-4589-8CDD-AA835727F8BD}"/>
              </a:ext>
            </a:extLst>
          </p:cNvPr>
          <p:cNvSpPr txBox="1"/>
          <p:nvPr/>
        </p:nvSpPr>
        <p:spPr>
          <a:xfrm>
            <a:off x="533400" y="536281"/>
            <a:ext cx="116586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Акатуй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-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весенний праздник чувашей, посвященный земледелию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C71EC4-11B8-457B-9CD8-DAAA46E4D93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053736" y="1277076"/>
            <a:ext cx="8233264" cy="542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773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7B2664A-338D-412C-810F-538589C0E078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0" t="9188" r="47155" b="82290"/>
          <a:stretch/>
        </p:blipFill>
        <p:spPr bwMode="auto">
          <a:xfrm>
            <a:off x="3877408" y="175847"/>
            <a:ext cx="3200400" cy="562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>
            <a:extLst>
              <a:ext uri="{FF2B5EF4-FFF2-40B4-BE49-F238E27FC236}">
                <a16:creationId xmlns:a16="http://schemas.microsoft.com/office/drawing/2014/main" id="{FF55755C-6A3F-45F1-8C03-40AEC1A01191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7" t="39610" r="397" b="51868"/>
          <a:stretch/>
        </p:blipFill>
        <p:spPr bwMode="auto">
          <a:xfrm>
            <a:off x="140677" y="861645"/>
            <a:ext cx="11816861" cy="562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2BA9AD9-EAB7-4C93-AAC1-81D71542E32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129" y="1424352"/>
            <a:ext cx="7722309" cy="5257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07651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2DEA6F9-DE0D-4774-BD06-7EB180EAF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Ага-</a:t>
            </a:r>
            <a:r>
              <a:rPr lang="ru-RU" sz="4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пайрем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– марийский праздник пашни. Бывает весной, когда наступает пора посева в полях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9615FC-2DB6-4110-9802-E5436281257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18" y="1354016"/>
            <a:ext cx="10150451" cy="53277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99646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428C5DFA-17D2-487B-8803-1C30D2466E6B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" t="4366" r="60432" b="86357"/>
          <a:stretch/>
        </p:blipFill>
        <p:spPr bwMode="auto">
          <a:xfrm>
            <a:off x="1099038" y="465992"/>
            <a:ext cx="4114800" cy="1116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50F351-AD8D-4195-BC2C-7D041630EFE4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5" t="18346" r="60898" b="49538"/>
          <a:stretch/>
        </p:blipFill>
        <p:spPr bwMode="auto">
          <a:xfrm>
            <a:off x="211016" y="1987062"/>
            <a:ext cx="6561456" cy="46052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07D6B6-7E10-4B7F-B03F-1412574B4044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5" t="56462" r="64966" b="11774"/>
          <a:stretch/>
        </p:blipFill>
        <p:spPr bwMode="auto">
          <a:xfrm>
            <a:off x="6778334" y="756138"/>
            <a:ext cx="5202650" cy="40004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043333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8D6B7A0-390A-42CF-B7C3-175766078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r>
              <a:rPr lang="ru-RU" sz="4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Акаяшка</a:t>
            </a: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удмуртский весенний праздник в        честь начала сева яровых.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307CED-80B1-4A68-ACCA-F92BB137DA9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062" y="1213340"/>
            <a:ext cx="8523875" cy="55314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76312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756EF1A-0F04-4604-8B74-73D22831C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r>
              <a:rPr lang="ru-RU" sz="40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САБАНТУЙ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(праздник плуга) – посвященный                 окончанию весенних полевых работ.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C05731-85ED-4E8D-B95A-64AD250DC83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7" y="2540978"/>
            <a:ext cx="6035435" cy="3928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6E4009B-8D76-4346-8954-74282CD6354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365" y="1354015"/>
            <a:ext cx="5747238" cy="35788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59782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1F36AE-7480-4874-A454-B41E734B1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                  </a:t>
            </a:r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Амбар, базар, магазин, </a:t>
            </a:r>
          </a:p>
          <a:p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товар, книга, карандаш, </a:t>
            </a:r>
          </a:p>
          <a:p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кирпич, пирог, печенье, </a:t>
            </a:r>
          </a:p>
          <a:p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лошадь, туман, бревно,</a:t>
            </a:r>
          </a:p>
          <a:p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деньги, ура…</a:t>
            </a:r>
          </a:p>
        </p:txBody>
      </p:sp>
    </p:spTree>
    <p:extLst>
      <p:ext uri="{BB962C8B-B14F-4D97-AF65-F5344CB8AC3E}">
        <p14:creationId xmlns:p14="http://schemas.microsoft.com/office/powerpoint/2010/main" val="33775495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D3BA0C1-F992-4FEC-8DA4-71C613127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8892" y="0"/>
            <a:ext cx="11383108" cy="6858000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tt-RU" sz="7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Өстәл, чәйнек, тәлинкә,            кәбестә, кесәл, карават, гармун, ярминкә, мәк, эшләпә, эскәмия.</a:t>
            </a:r>
            <a:endParaRPr lang="ru-RU" sz="7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79358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1FBC5018-F898-4831-B794-4479B3D473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922" y="105851"/>
            <a:ext cx="8861731" cy="664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99860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CC6BAF-5382-4687-BF00-146604A29B5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4534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AFA5573C-F6B7-479D-A1EC-38EC17CC9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6963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210554-0F61-4B33-ADFC-2E416E5380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246" y="2287673"/>
            <a:ext cx="9772735" cy="3920068"/>
          </a:xfrm>
          <a:prstGeom prst="rect">
            <a:avLst/>
          </a:prstGeom>
        </p:spPr>
      </p:pic>
      <p:pic>
        <p:nvPicPr>
          <p:cNvPr id="5" name="Мультимедиа1">
            <a:hlinkClick r:id="" action="ppaction://media"/>
            <a:extLst>
              <a:ext uri="{FF2B5EF4-FFF2-40B4-BE49-F238E27FC236}">
                <a16:creationId xmlns:a16="http://schemas.microsoft.com/office/drawing/2014/main" id="{2CA75C5E-210D-4AF6-8F7B-FFFC84DE82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5463" y="5761653"/>
            <a:ext cx="892175" cy="89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32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0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C033EF0-C92E-4C77-B7B3-1EEE60502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715" y="114300"/>
            <a:ext cx="11975123" cy="662060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</a:t>
            </a:r>
            <a:r>
              <a:rPr lang="ru-RU" sz="6600" b="1" dirty="0" err="1"/>
              <a:t>Дөнь</a:t>
            </a:r>
            <a:r>
              <a:rPr lang="tt-RU" sz="6600" b="1" dirty="0"/>
              <a:t>яда иң – иң матур тел –</a:t>
            </a:r>
          </a:p>
          <a:p>
            <a:pPr marL="0" indent="0">
              <a:buNone/>
            </a:pPr>
            <a:r>
              <a:rPr lang="tt-RU" sz="6600" b="1" dirty="0"/>
              <a:t>        ул минем Туган телем!</a:t>
            </a:r>
          </a:p>
          <a:p>
            <a:pPr marL="0" indent="0">
              <a:buNone/>
            </a:pPr>
            <a:endParaRPr lang="tt-RU" sz="6600" b="1" dirty="0"/>
          </a:p>
          <a:p>
            <a:pPr marL="0" indent="0">
              <a:buNone/>
            </a:pPr>
            <a:r>
              <a:rPr lang="tt-RU" sz="6600" b="1" dirty="0"/>
              <a:t> Самый красивый в мире язык –</a:t>
            </a:r>
          </a:p>
          <a:p>
            <a:pPr marL="0" indent="0">
              <a:buNone/>
            </a:pPr>
            <a:r>
              <a:rPr lang="tt-RU" sz="6600" b="1" dirty="0"/>
              <a:t>           мой Родной язык!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42840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E16D4EE-2C7F-4CF9-9587-6EBAE20FF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838" y="114300"/>
            <a:ext cx="11939587" cy="6594475"/>
          </a:xfrm>
        </p:spPr>
        <p:txBody>
          <a:bodyPr/>
          <a:lstStyle/>
          <a:p>
            <a:pPr indent="0">
              <a:lnSpc>
                <a:spcPct val="107000"/>
              </a:lnSpc>
              <a:buNone/>
            </a:pP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Апалар, </a:t>
            </a:r>
            <a:r>
              <a:rPr lang="tt-RU" sz="52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тад</a:t>
            </a:r>
            <a:r>
              <a:rPr lang="ru-RU" sz="5200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жиклар</a:t>
            </a:r>
            <a:r>
              <a:rPr lang="ru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5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керпел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әр, </a:t>
            </a:r>
            <a:r>
              <a:rPr lang="tt-RU" sz="52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руслар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tt-RU" sz="5200" dirty="0">
                <a:solidFill>
                  <a:schemeClr val="accent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удмуртлар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каеннар, алар, </a:t>
            </a:r>
            <a:r>
              <a:rPr lang="tt-RU" sz="52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казахлар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u-RU" sz="5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7000"/>
              </a:lnSpc>
              <a:buNone/>
            </a:pPr>
            <a:r>
              <a:rPr lang="tt-RU" sz="52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чеченнар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кешеләр, агачлар, </a:t>
            </a:r>
            <a:r>
              <a:rPr lang="tt-RU" sz="5200" dirty="0">
                <a:solidFill>
                  <a:schemeClr val="accent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үзбәкләр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u-RU" sz="5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7000"/>
              </a:lnSpc>
              <a:buNone/>
            </a:pP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тәлинкәләр, </a:t>
            </a:r>
            <a:r>
              <a:rPr lang="tt-RU" sz="5200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татарлар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tt-RU" sz="52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әрмәннәр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чәйләр,</a:t>
            </a:r>
            <a:endParaRPr lang="ru-RU" sz="5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tt-RU" sz="52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кыргызлар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кортлар, </a:t>
            </a:r>
            <a:r>
              <a:rPr lang="tt-RU" sz="5200" dirty="0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башкортлар,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кырлар, җирләр, </a:t>
            </a:r>
            <a:r>
              <a:rPr lang="tt-RU" sz="52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вьетнамнар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tt-RU" sz="52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грузиннар</a:t>
            </a:r>
            <a:r>
              <a:rPr lang="tt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5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936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74723A8-36DF-4059-95B9-48367FD209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Удмуртлар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8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руслар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марийлар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украиннар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9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татарлар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башкортлар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6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чувашлар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мордвалар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536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E1DD7-748A-4AA9-920C-4CF81D358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8213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Татарлар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Татары          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Русские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4129E71-F7C4-480D-AB7F-8D7E9FE3886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900" y="1090246"/>
            <a:ext cx="3919923" cy="5653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2F0B51-B940-4657-9147-B4456DFCDCAD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3" b="8178"/>
          <a:stretch/>
        </p:blipFill>
        <p:spPr bwMode="auto">
          <a:xfrm>
            <a:off x="477105" y="1157605"/>
            <a:ext cx="5083175" cy="55860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66471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55E891D0-0866-4A6F-BB32-0F9C29A6C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46" y="79131"/>
            <a:ext cx="12130454" cy="677886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                             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Мордвалар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Мордовцы.</a:t>
            </a:r>
          </a:p>
        </p:txBody>
      </p:sp>
      <p:pic>
        <p:nvPicPr>
          <p:cNvPr id="8" name="Объект 3" descr="Культ предков и плодородия">
            <a:extLst>
              <a:ext uri="{FF2B5EF4-FFF2-40B4-BE49-F238E27FC236}">
                <a16:creationId xmlns:a16="http://schemas.microsoft.com/office/drawing/2014/main" id="{8D1BFF10-B2DC-4079-A37D-91998FEC9EC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430" y="720969"/>
            <a:ext cx="7281862" cy="59893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2114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4B8AE8E-7F4B-4C59-B807-84780665B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                                       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Марийлар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Марийцы.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08422B-4430-48B6-B157-7354DD5E9503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0" t="30226" r="7030" b="2629"/>
          <a:stretch/>
        </p:blipFill>
        <p:spPr bwMode="auto">
          <a:xfrm>
            <a:off x="1483846" y="1124535"/>
            <a:ext cx="9656008" cy="57334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743784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254</Words>
  <Application>Microsoft Office PowerPoint</Application>
  <PresentationFormat>Широкоэкранный</PresentationFormat>
  <Paragraphs>56</Paragraphs>
  <Slides>30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Татарлар. Татары            Руслар. Русские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Ильзира</dc:creator>
  <cp:lastModifiedBy>Ильзира</cp:lastModifiedBy>
  <cp:revision>41</cp:revision>
  <cp:lastPrinted>2021-01-28T12:53:17Z</cp:lastPrinted>
  <dcterms:created xsi:type="dcterms:W3CDTF">2020-02-17T15:20:10Z</dcterms:created>
  <dcterms:modified xsi:type="dcterms:W3CDTF">2021-01-29T03:13:44Z</dcterms:modified>
</cp:coreProperties>
</file>