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65" r:id="rId6"/>
    <p:sldId id="267" r:id="rId7"/>
    <p:sldId id="266" r:id="rId8"/>
    <p:sldId id="263" r:id="rId9"/>
    <p:sldId id="268" r:id="rId10"/>
    <p:sldId id="264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6357" autoAdjust="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CCD18-55E0-41B3-9DC7-739DEE0AD340}" type="datetime1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1D13D6A-DFDD-4B27-9F53-83C0CD933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2E95664-4811-4F2E-9C58-5236E9ABD6FD}" type="datetime1">
              <a:rPr lang="ru-RU" noProof="0" smtClean="0"/>
              <a:t>13.12.2023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A1D7B6F-E65C-42E7-86A5-0A01C6C9522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56126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29186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45230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7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8957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rtlCol="0"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ОБРАЗЕЦ</a:t>
            </a:r>
          </a:p>
        </p:txBody>
      </p:sp>
      <p:sp>
        <p:nvSpPr>
          <p:cNvPr id="42" name="Рисунок 26">
            <a:extLst>
              <a:ext uri="{FF2B5EF4-FFF2-40B4-BE49-F238E27FC236}">
                <a16:creationId xmlns:a16="http://schemas.microsoft.com/office/drawing/2014/main" id="{C109A47C-99A8-42F1-AF6B-F5CB08E6BC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45" name="Текст 44">
            <a:extLst>
              <a:ext uri="{FF2B5EF4-FFF2-40B4-BE49-F238E27FC236}">
                <a16:creationId xmlns:a16="http://schemas.microsoft.com/office/drawing/2014/main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 rtlCol="0"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МЕСЯЦ</a:t>
            </a:r>
            <a:br>
              <a:rPr lang="ru-RU" noProof="0"/>
            </a:br>
            <a:r>
              <a:rPr lang="ru-RU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77174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афический объект 35">
            <a:extLst>
              <a:ext uri="{FF2B5EF4-FFF2-40B4-BE49-F238E27FC236}">
                <a16:creationId xmlns:a16="http://schemas.microsoft.com/office/drawing/2014/main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Полилиния: Фигура 41">
              <a:extLst>
                <a:ext uri="{FF2B5EF4-FFF2-40B4-BE49-F238E27FC236}">
                  <a16:creationId xmlns:a16="http://schemas.microsoft.com/office/drawing/2014/main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4" name="Полилиния: Фигура 13">
            <a:extLst>
              <a:ext uri="{FF2B5EF4-FFF2-40B4-BE49-F238E27FC236}">
                <a16:creationId xmlns:a16="http://schemas.microsoft.com/office/drawing/2014/main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2" name="Полилиния: фигура 11">
            <a:extLst>
              <a:ext uri="{FF2B5EF4-FFF2-40B4-BE49-F238E27FC236}">
                <a16:creationId xmlns:a16="http://schemas.microsoft.com/office/drawing/2014/main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/>
            <a:srcRect/>
            <a:stretch>
              <a:fillRect l="-39712" t="16306" r="1769" b="-21354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/>
            <a:srcRect/>
            <a:stretch>
              <a:fillRect l="10612" t="-169914" r="-117944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/>
            <a:srcRect/>
            <a:stretch>
              <a:fillRect l="-67195" t="6186" r="8111" b="-10045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5" name="Полилиния: Фигура 14">
            <a:extLst>
              <a:ext uri="{FF2B5EF4-FFF2-40B4-BE49-F238E27FC236}">
                <a16:creationId xmlns:a16="http://schemas.microsoft.com/office/drawing/2014/main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 rtlCol="0"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Спасибо за внимание!</a:t>
            </a:r>
          </a:p>
        </p:txBody>
      </p:sp>
      <p:grpSp>
        <p:nvGrpSpPr>
          <p:cNvPr id="23" name="Графический объект 21">
            <a:extLst>
              <a:ext uri="{FF2B5EF4-FFF2-40B4-BE49-F238E27FC236}">
                <a16:creationId xmlns:a16="http://schemas.microsoft.com/office/drawing/2014/main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0" name="Рисунок 28">
            <a:extLst>
              <a:ext uri="{FF2B5EF4-FFF2-40B4-BE49-F238E27FC236}">
                <a16:creationId xmlns:a16="http://schemas.microsoft.com/office/drawing/2014/main" id="{F9A3D860-4FE0-494E-B1EC-0DC1F2574D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id="{D53A16E5-EEB1-409A-9BF4-71F08DF7BF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526498" y="4052877"/>
            <a:ext cx="3689627" cy="642938"/>
          </a:xfrm>
        </p:spPr>
        <p:txBody>
          <a:bodyPr rtlCol="0"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5617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rtlCol="0"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1" name="Текст 2">
            <a:extLst>
              <a:ext uri="{FF2B5EF4-FFF2-40B4-BE49-F238E27FC236}">
                <a16:creationId xmlns:a16="http://schemas.microsoft.com/office/drawing/2014/main" id="{E88D0B4A-E9EE-4F17-AF07-687763131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1075" y="3345999"/>
            <a:ext cx="7319700" cy="1500187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6C9B7F00-EB71-4AB0-9B4E-A64B7BB5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825625"/>
            <a:ext cx="10442575" cy="435133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F2DC463F-D8D9-4961-B44E-0CCDE38BA2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5DB1D622-84A6-489A-91BE-DF1D23C03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5A6B27D7-F5EE-4688-B64B-CDC996CB3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689"/>
            <a:ext cx="5157787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9D3AFCF0-98C5-4ECC-A2A6-BA8BA0A6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8097"/>
            <a:ext cx="5157787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4">
            <a:extLst>
              <a:ext uri="{FF2B5EF4-FFF2-40B4-BE49-F238E27FC236}">
                <a16:creationId xmlns:a16="http://schemas.microsoft.com/office/drawing/2014/main" id="{3F44E47F-9EE9-414B-B2D8-DD6737905A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689"/>
            <a:ext cx="5183188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Объект 5">
            <a:extLst>
              <a:ext uri="{FF2B5EF4-FFF2-40B4-BE49-F238E27FC236}">
                <a16:creationId xmlns:a16="http://schemas.microsoft.com/office/drawing/2014/main" id="{D8D8261D-A3B4-4909-8FCD-D7C160F42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8097"/>
            <a:ext cx="5183188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9E80D7DF-92B2-4A46-AA79-DDC69AC8A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347788"/>
            <a:ext cx="6172200" cy="4330539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3">
            <a:extLst>
              <a:ext uri="{FF2B5EF4-FFF2-40B4-BE49-F238E27FC236}">
                <a16:creationId xmlns:a16="http://schemas.microsoft.com/office/drawing/2014/main" id="{F0A242F9-0019-4B57-A03D-285B73836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01F06-84A3-407F-8D89-167A9D40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7985">
            <a:off x="857494" y="721373"/>
            <a:ext cx="3918639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id="{1C9B27A5-4499-4F2B-843D-B4AC979D300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3188" y="1347788"/>
            <a:ext cx="6172200" cy="4330539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Текст 3">
            <a:extLst>
              <a:ext uri="{FF2B5EF4-FFF2-40B4-BE49-F238E27FC236}">
                <a16:creationId xmlns:a16="http://schemas.microsoft.com/office/drawing/2014/main" id="{4C8F7DBB-2923-48F9-AE53-06CE214A3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B5B22-678B-4BFD-ABBC-49961466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8869">
            <a:off x="857652" y="725128"/>
            <a:ext cx="3833278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Рисунок 15">
            <a:extLst>
              <a:ext uri="{FF2B5EF4-FFF2-40B4-BE49-F238E27FC236}">
                <a16:creationId xmlns:a16="http://schemas.microsoft.com/office/drawing/2014/main" id="{18500C30-FF27-4A5C-AA4F-B1D5C57A0F7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ручну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рафический объект 2">
            <a:extLst>
              <a:ext uri="{FF2B5EF4-FFF2-40B4-BE49-F238E27FC236}">
                <a16:creationId xmlns:a16="http://schemas.microsoft.com/office/drawing/2014/main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Текст 21">
            <a:extLst>
              <a:ext uri="{FF2B5EF4-FFF2-40B4-BE49-F238E27FC236}">
                <a16:creationId xmlns:a16="http://schemas.microsoft.com/office/drawing/2014/main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1</a:t>
            </a:r>
          </a:p>
        </p:txBody>
      </p:sp>
      <p:sp>
        <p:nvSpPr>
          <p:cNvPr id="26" name="Текст 24">
            <a:extLst>
              <a:ext uri="{FF2B5EF4-FFF2-40B4-BE49-F238E27FC236}">
                <a16:creationId xmlns:a16="http://schemas.microsoft.com/office/drawing/2014/main" id="{C8BBE7AC-17E7-4828-A40C-39EED5284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863" y="2088090"/>
            <a:ext cx="3103110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3" name="Текст 21">
            <a:extLst>
              <a:ext uri="{FF2B5EF4-FFF2-40B4-BE49-F238E27FC236}">
                <a16:creationId xmlns:a16="http://schemas.microsoft.com/office/drawing/2014/main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2</a:t>
            </a:r>
          </a:p>
        </p:txBody>
      </p:sp>
      <p:sp>
        <p:nvSpPr>
          <p:cNvPr id="34" name="Текст 24">
            <a:extLst>
              <a:ext uri="{FF2B5EF4-FFF2-40B4-BE49-F238E27FC236}">
                <a16:creationId xmlns:a16="http://schemas.microsoft.com/office/drawing/2014/main" id="{A65257E6-B10F-49C0-862A-53648E3F2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9603" y="2088090"/>
            <a:ext cx="2243918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7" name="Текст 21">
            <a:extLst>
              <a:ext uri="{FF2B5EF4-FFF2-40B4-BE49-F238E27FC236}">
                <a16:creationId xmlns:a16="http://schemas.microsoft.com/office/drawing/2014/main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3</a:t>
            </a:r>
          </a:p>
        </p:txBody>
      </p:sp>
      <p:sp>
        <p:nvSpPr>
          <p:cNvPr id="38" name="Текст 24">
            <a:extLst>
              <a:ext uri="{FF2B5EF4-FFF2-40B4-BE49-F238E27FC236}">
                <a16:creationId xmlns:a16="http://schemas.microsoft.com/office/drawing/2014/main" id="{BCE98261-6A42-49F1-B208-2E6C24DFC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35716" y="2105869"/>
            <a:ext cx="2959116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0" name="Текст 24">
            <a:extLst>
              <a:ext uri="{FF2B5EF4-FFF2-40B4-BE49-F238E27FC236}">
                <a16:creationId xmlns:a16="http://schemas.microsoft.com/office/drawing/2014/main" id="{937F4311-EBEC-44E3-8542-07503B54D7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172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3" name="Текст 24">
            <a:extLst>
              <a:ext uri="{FF2B5EF4-FFF2-40B4-BE49-F238E27FC236}">
                <a16:creationId xmlns:a16="http://schemas.microsoft.com/office/drawing/2014/main" id="{FED4B056-A42A-4115-B98D-177B9AFDAB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0348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5" name="Текст 24">
            <a:extLst>
              <a:ext uri="{FF2B5EF4-FFF2-40B4-BE49-F238E27FC236}">
                <a16:creationId xmlns:a16="http://schemas.microsoft.com/office/drawing/2014/main" id="{2D359611-5488-43D7-A2A6-E60DB2E1D8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9479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6" name="Текст 24">
            <a:extLst>
              <a:ext uri="{FF2B5EF4-FFF2-40B4-BE49-F238E27FC236}">
                <a16:creationId xmlns:a16="http://schemas.microsoft.com/office/drawing/2014/main" id="{F2182E7C-B18B-4F73-B0D1-86196D992B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6955" y="2942030"/>
            <a:ext cx="3517877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8" name="Текст 24">
            <a:extLst>
              <a:ext uri="{FF2B5EF4-FFF2-40B4-BE49-F238E27FC236}">
                <a16:creationId xmlns:a16="http://schemas.microsoft.com/office/drawing/2014/main" id="{3D51A445-889E-44A8-AF12-58BC161D14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1722" y="5607548"/>
            <a:ext cx="3397251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9" name="Текст 24">
            <a:extLst>
              <a:ext uri="{FF2B5EF4-FFF2-40B4-BE49-F238E27FC236}">
                <a16:creationId xmlns:a16="http://schemas.microsoft.com/office/drawing/2014/main" id="{358BC44E-644D-4E21-A055-1178CD0D2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2" y="4909834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0" name="Текст 24">
            <a:extLst>
              <a:ext uri="{FF2B5EF4-FFF2-40B4-BE49-F238E27FC236}">
                <a16:creationId xmlns:a16="http://schemas.microsoft.com/office/drawing/2014/main" id="{32C60917-FE9C-4C02-976E-9F4DF95F16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90713" y="4909834"/>
            <a:ext cx="2692939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5" name="Рисунок 12">
            <a:extLst>
              <a:ext uri="{FF2B5EF4-FFF2-40B4-BE49-F238E27FC236}">
                <a16:creationId xmlns:a16="http://schemas.microsoft.com/office/drawing/2014/main" id="{2535BC4C-3D36-473A-B9EF-EC6F3BA6711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91723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2">
            <a:extLst>
              <a:ext uri="{FF2B5EF4-FFF2-40B4-BE49-F238E27FC236}">
                <a16:creationId xmlns:a16="http://schemas.microsoft.com/office/drawing/2014/main" id="{A1E61843-0C1E-4581-98C1-C9247F7043A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90348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2">
            <a:extLst>
              <a:ext uri="{FF2B5EF4-FFF2-40B4-BE49-F238E27FC236}">
                <a16:creationId xmlns:a16="http://schemas.microsoft.com/office/drawing/2014/main" id="{F3B39F0E-B245-4510-8C07-0EC29B83F1B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794793" y="3816446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9">
            <a:extLst>
              <a:ext uri="{FF2B5EF4-FFF2-40B4-BE49-F238E27FC236}">
                <a16:creationId xmlns:a16="http://schemas.microsoft.com/office/drawing/2014/main" id="{A9E755CD-1A38-4F75-A18E-2D31E4934C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76955" y="386457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Как использовать этот шаблон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афический объект 16">
            <a:extLst>
              <a:ext uri="{FF2B5EF4-FFF2-40B4-BE49-F238E27FC236}">
                <a16:creationId xmlns:a16="http://schemas.microsoft.com/office/drawing/2014/main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rtlCol="0"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1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B8041375-FFF3-48A5-8985-52AD4D496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990" y="3392622"/>
            <a:ext cx="3913188" cy="2249488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19" name="Графический объект 17">
            <a:extLst>
              <a:ext uri="{FF2B5EF4-FFF2-40B4-BE49-F238E27FC236}">
                <a16:creationId xmlns:a16="http://schemas.microsoft.com/office/drawing/2014/main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1" name="Полилиния: Фигура 20">
              <a:extLst>
                <a:ext uri="{FF2B5EF4-FFF2-40B4-BE49-F238E27FC236}">
                  <a16:creationId xmlns:a16="http://schemas.microsoft.com/office/drawing/2014/main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2" name="Полилиния: фигура 21">
              <a:extLst>
                <a:ext uri="{FF2B5EF4-FFF2-40B4-BE49-F238E27FC236}">
                  <a16:creationId xmlns:a16="http://schemas.microsoft.com/office/drawing/2014/main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76641E2E-882B-485E-AD7C-2BC054BEA52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афический объект 16">
            <a:extLst>
              <a:ext uri="{FF2B5EF4-FFF2-40B4-BE49-F238E27FC236}">
                <a16:creationId xmlns:a16="http://schemas.microsoft.com/office/drawing/2014/main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5" name="Дата 4">
            <a:extLst>
              <a:ext uri="{FF2B5EF4-FFF2-40B4-BE49-F238E27FC236}">
                <a16:creationId xmlns:a16="http://schemas.microsoft.com/office/drawing/2014/main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Графический объект 23">
              <a:extLst>
                <a:ext uri="{FF2B5EF4-FFF2-40B4-BE49-F238E27FC236}">
                  <a16:creationId xmlns:a16="http://schemas.microsoft.com/office/drawing/2014/main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Графический объект 6">
              <a:extLst>
                <a:ext uri="{FF2B5EF4-FFF2-40B4-BE49-F238E27FC236}">
                  <a16:creationId xmlns:a16="http://schemas.microsoft.com/office/drawing/2014/main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2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Текст 16">
            <a:extLst>
              <a:ext uri="{FF2B5EF4-FFF2-40B4-BE49-F238E27FC236}">
                <a16:creationId xmlns:a16="http://schemas.microsoft.com/office/drawing/2014/main" id="{9D30E37C-4282-4FD1-9238-5F541F189E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32841" y="3401290"/>
            <a:ext cx="4347933" cy="69329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>
            <a:extLst>
              <a:ext uri="{FF2B5EF4-FFF2-40B4-BE49-F238E27FC236}">
                <a16:creationId xmlns:a16="http://schemas.microsoft.com/office/drawing/2014/main" id="{2B21A588-9CF1-4122-959A-D1A3DA672B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32841" y="4200309"/>
            <a:ext cx="4347933" cy="140874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22" name="Графический объект 20">
            <a:extLst>
              <a:ext uri="{FF2B5EF4-FFF2-40B4-BE49-F238E27FC236}">
                <a16:creationId xmlns:a16="http://schemas.microsoft.com/office/drawing/2014/main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Полилиния: Фигура 22">
              <a:extLst>
                <a:ext uri="{FF2B5EF4-FFF2-40B4-BE49-F238E27FC236}">
                  <a16:creationId xmlns:a16="http://schemas.microsoft.com/office/drawing/2014/main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7" name="Рисунок 26">
            <a:extLst>
              <a:ext uri="{FF2B5EF4-FFF2-40B4-BE49-F238E27FC236}">
                <a16:creationId xmlns:a16="http://schemas.microsoft.com/office/drawing/2014/main" id="{BBA8375B-3CE5-468D-91DF-8151963A953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афический объект 16">
            <a:extLst>
              <a:ext uri="{FF2B5EF4-FFF2-40B4-BE49-F238E27FC236}">
                <a16:creationId xmlns:a16="http://schemas.microsoft.com/office/drawing/2014/main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EF9F20-7EC3-4301-8D75-2F88B498A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0139" y="3248025"/>
            <a:ext cx="4573338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Сравнение</a:t>
            </a:r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id="{159211AA-05DE-48A1-97CC-3BE597E7149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07363" y="3248025"/>
            <a:ext cx="5073411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:a16="http://schemas.microsoft.com/office/drawing/2014/main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Полилиния: Фигура 22">
            <a:extLst>
              <a:ext uri="{FF2B5EF4-FFF2-40B4-BE49-F238E27FC236}">
                <a16:creationId xmlns:a16="http://schemas.microsoft.com/office/drawing/2014/main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51458" t="10702" r="5240" b="-85592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диаграммы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Диаграмма 21">
            <a:extLst>
              <a:ext uri="{FF2B5EF4-FFF2-40B4-BE49-F238E27FC236}">
                <a16:creationId xmlns:a16="http://schemas.microsoft.com/office/drawing/2014/main" id="{DD959D31-8095-4F0E-8AA3-33ABE262D130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диаграмму</a:t>
            </a:r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таблицы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5" name="Таблица 14">
            <a:extLst>
              <a:ext uri="{FF2B5EF4-FFF2-40B4-BE49-F238E27FC236}">
                <a16:creationId xmlns:a16="http://schemas.microsoft.com/office/drawing/2014/main" id="{7658F6E5-229A-4857-8140-782AA94211B5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таблицу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76814" t="10702" r="6336" b="-114608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афический объект 16">
            <a:extLst>
              <a:ext uri="{FF2B5EF4-FFF2-40B4-BE49-F238E27FC236}">
                <a16:creationId xmlns:a16="http://schemas.microsoft.com/office/drawing/2014/main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Полилиния: Фигура 6">
              <a:extLst>
                <a:ext uri="{FF2B5EF4-FFF2-40B4-BE49-F238E27FC236}">
                  <a16:creationId xmlns:a16="http://schemas.microsoft.com/office/drawing/2014/main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9" name="Графический объект 4">
            <a:extLst>
              <a:ext uri="{FF2B5EF4-FFF2-40B4-BE49-F238E27FC236}">
                <a16:creationId xmlns:a16="http://schemas.microsoft.com/office/drawing/2014/main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Текст 3">
            <a:extLst>
              <a:ext uri="{FF2B5EF4-FFF2-40B4-BE49-F238E27FC236}">
                <a16:creationId xmlns:a16="http://schemas.microsoft.com/office/drawing/2014/main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id="{C9B40841-64AD-4F36-A387-12162484729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Заголовок 22">
            <a:extLst>
              <a:ext uri="{FF2B5EF4-FFF2-40B4-BE49-F238E27FC236}">
                <a16:creationId xmlns:a16="http://schemas.microsoft.com/office/drawing/2014/main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Большое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идео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афический объект 16">
            <a:extLst>
              <a:ext uri="{FF2B5EF4-FFF2-40B4-BE49-F238E27FC236}">
                <a16:creationId xmlns:a16="http://schemas.microsoft.com/office/drawing/2014/main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rtlCol="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Замещающее медиа 12">
            <a:extLst>
              <a:ext uri="{FF2B5EF4-FFF2-40B4-BE49-F238E27FC236}">
                <a16:creationId xmlns:a16="http://schemas.microsoft.com/office/drawing/2014/main" id="{60B14607-605B-4FF3-A0F5-BB2FCD9460CC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743456" y="1113044"/>
            <a:ext cx="8705088" cy="405079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медиа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/>
            <a:srcRect/>
            <a:stretch>
              <a:fillRect l="-173104" t="23847" r="3068" b="-7479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ru-RU" noProof="0"/>
              <a:t> </a:t>
            </a: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/>
            <a:srcRect/>
            <a:stretch>
              <a:fillRect l="10185" t="-69719" r="-101663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A1845D3B-A7CA-4751-B979-90553EDE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46A43512-71B9-49DF-A1D4-8CE3742E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83A523-550D-4EF7-B5BF-4E5BA665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1925" y="59458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8A98FF-2C58-4968-A1DC-0EBD6961C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225" y="5945824"/>
            <a:ext cx="263932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E93C2C-842E-4579-ABBB-7ED2CC0BA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3743" y="5945824"/>
            <a:ext cx="642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288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9" r:id="rId16"/>
    <p:sldLayoutId id="2147483670" r:id="rId17"/>
    <p:sldLayoutId id="2147483667" r:id="rId18"/>
    <p:sldLayoutId id="2147483668" r:id="rId19"/>
    <p:sldLayoutId id="2147483660" r:id="rId2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Дети за партой, смотрящие в записную книжку">
            <a:extLst>
              <a:ext uri="{FF2B5EF4-FFF2-40B4-BE49-F238E27FC236}">
                <a16:creationId xmlns:a16="http://schemas.microsoft.com/office/drawing/2014/main" id="{F1EACC03-9DC7-4C77-9BAE-11CBF767B58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35A0-9A52-40AD-972C-D0F96C905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840000">
            <a:off x="6945658" y="2687242"/>
            <a:ext cx="5172921" cy="1827069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/>
              <a:t>«Игры для детей с ЗПР»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A81143F-FBEE-4565-886D-08852310C8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r>
              <a:rPr lang="ru-RU" sz="2400" dirty="0" smtClean="0"/>
              <a:t>Подготовила </a:t>
            </a:r>
            <a:r>
              <a:rPr lang="ru-RU" sz="2400" dirty="0" smtClean="0"/>
              <a:t>Кужелева В.А.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977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3172" y="1014607"/>
            <a:ext cx="4346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«Найди слово»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9764" y="2054268"/>
            <a:ext cx="100333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развить концентрацию, произвольность внимания, мышление, расширить словарный запас.</a:t>
            </a:r>
          </a:p>
          <a:p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и закрась в каждой строчке слова-названия животных.</a:t>
            </a:r>
          </a:p>
        </p:txBody>
      </p:sp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95178" y="1039660"/>
            <a:ext cx="4484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«Скороговорка»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671" y="2404997"/>
            <a:ext cx="1118574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оптико-пространственной ориентации, концентрации и произвольности внимания, правильного произношения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следуя за стрелкой, прочитай скороговорку о животном, выучи её и произнеси чётко три раза.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6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224" y="1836448"/>
            <a:ext cx="10635784" cy="10946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021" y="3544424"/>
            <a:ext cx="10218189" cy="24349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8356" y="674479"/>
            <a:ext cx="7200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«Съедобное-несъедобное»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04163" y="764088"/>
            <a:ext cx="7966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«4 стихии»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564" y="2079323"/>
            <a:ext cx="10487753" cy="177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9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29425" y="789140"/>
            <a:ext cx="8217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Игра-рисование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«Создание портретов»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41118" y="2868460"/>
            <a:ext cx="89936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сплочении группы. Учить детей высказывать свои пожелания относительно друг друга.</a:t>
            </a:r>
          </a:p>
        </p:txBody>
      </p:sp>
    </p:spTree>
    <p:extLst>
      <p:ext uri="{BB962C8B-B14F-4D97-AF65-F5344CB8AC3E}">
        <p14:creationId xmlns:p14="http://schemas.microsoft.com/office/powerpoint/2010/main" val="207637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AA4C6-BA7F-40BC-AD51-EFDDDBEA5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/>
              <a:t>Спасибо за внимание!</a:t>
            </a:r>
          </a:p>
        </p:txBody>
      </p:sp>
      <p:pic>
        <p:nvPicPr>
          <p:cNvPr id="7" name="Рисунок 6" descr="Мальчик, несущий красный рюкзак">
            <a:extLst>
              <a:ext uri="{FF2B5EF4-FFF2-40B4-BE49-F238E27FC236}">
                <a16:creationId xmlns:a16="http://schemas.microsoft.com/office/drawing/2014/main" id="{10962572-14B4-44BB-89AB-9ADA56D6B40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7932" t="26156" r="14038" b="34430"/>
          <a:stretch/>
        </p:blipFill>
        <p:spPr>
          <a:xfrm>
            <a:off x="-1600" y="1096296"/>
            <a:ext cx="6052552" cy="5259842"/>
          </a:xfrm>
        </p:spPr>
      </p:pic>
    </p:spTree>
    <p:extLst>
      <p:ext uri="{BB962C8B-B14F-4D97-AF65-F5344CB8AC3E}">
        <p14:creationId xmlns:p14="http://schemas.microsoft.com/office/powerpoint/2010/main" val="19233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Custom 22">
      <a:dk1>
        <a:srgbClr val="9D0F00"/>
      </a:dk1>
      <a:lt1>
        <a:sysClr val="window" lastClr="FFFFFF"/>
      </a:lt1>
      <a:dk2>
        <a:srgbClr val="D30F00"/>
      </a:dk2>
      <a:lt2>
        <a:srgbClr val="C07400"/>
      </a:lt2>
      <a:accent1>
        <a:srgbClr val="005CC9"/>
      </a:accent1>
      <a:accent2>
        <a:srgbClr val="008EDC"/>
      </a:accent2>
      <a:accent3>
        <a:srgbClr val="3DA800"/>
      </a:accent3>
      <a:accent4>
        <a:srgbClr val="4D4D4D"/>
      </a:accent4>
      <a:accent5>
        <a:srgbClr val="FFAA00"/>
      </a:accent5>
      <a:accent6>
        <a:srgbClr val="1F7100"/>
      </a:accent6>
      <a:hlink>
        <a:srgbClr val="D30F00"/>
      </a:hlink>
      <a:folHlink>
        <a:srgbClr val="D30F00"/>
      </a:folHlink>
    </a:clrScheme>
    <a:fontScheme name="Custom 22">
      <a:majorFont>
        <a:latin typeface="Comic Sans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/>
            </a:gs>
            <a:gs pos="100000">
              <a:schemeClr val="tx2"/>
            </a:gs>
          </a:gsLst>
          <a:lin ang="36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478490_TF66931380" id="{DC75C98B-783C-4255-87B5-0120853E11B3}" vid="{F1DCB6F4-F218-4B29-83D3-19569F209179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E4DFFA-4044-499B-B253-CECDC4E80F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F2E390-9EA7-455D-AC1E-A444746248A2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71af3243-3dd4-4a8d-8c0d-dd76da1f02a5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3EDE487-EF5C-4E3A-89EA-C4A4C06ADA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начальной школы</Template>
  <TotalTime>0</TotalTime>
  <Words>83</Words>
  <Application>Microsoft Office PowerPoint</Application>
  <PresentationFormat>Широкоэкранный</PresentationFormat>
  <Paragraphs>19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Comic Sans MS</vt:lpstr>
      <vt:lpstr>Franklin Gothic Book</vt:lpstr>
      <vt:lpstr>Times New Roman</vt:lpstr>
      <vt:lpstr>Тема Office</vt:lpstr>
      <vt:lpstr>«Игры для детей с ЗПР»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2022-10-20T16:12:19Z</dcterms:created>
  <dcterms:modified xsi:type="dcterms:W3CDTF">2023-12-13T12:42:51Z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