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в Польше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</a:t>
            </a: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Кужелева В.А.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1912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6408" y="507534"/>
            <a:ext cx="10058400" cy="13716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Высшее образование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7288" y="1675280"/>
            <a:ext cx="5092118" cy="491007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Польское государство входит в Европейский союз, поэтому высшее образование имеет Болонскую систему, как и в других странах Европы. Польский диплом котируется после во всех странах мира.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Высшее образование в Польше: статус бакалавр (три- четыре года обучения), магистр (от двух до трех лет) и доктор наук (3 или же 4 года после хорошей защиты магистерского диплома).</a:t>
            </a: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vita-property.ru/wp-content/uploads/3/f/b/3fb17165cc4498e573b65eec65b8d55b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286" y="2046914"/>
            <a:ext cx="5592100" cy="3728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0149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296" y="731520"/>
            <a:ext cx="10711343" cy="1371600"/>
          </a:xfrm>
        </p:spPr>
        <p:txBody>
          <a:bodyPr>
            <a:normAutofit fontScale="90000"/>
          </a:bodyPr>
          <a:lstStyle/>
          <a:p>
            <a:r>
              <a:rPr lang="ru-RU" dirty="0"/>
              <a:t>Преимущества получения высшего образования в данной стране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3245" y="2237344"/>
            <a:ext cx="10058400" cy="3931920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Высокое качество преподавания.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Самостоятельный выбор дополнительных курсов.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Современная система обучения.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котируется не только во всех странах Европы, но и СНГ, а также в Америке.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изучать иностранные языки и в дальнейшем на них свободно разговаривать.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вида на жительства или же учебной визы, которые позволяют находиться на территории всех европейских стран.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47601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745" y="2697897"/>
            <a:ext cx="10058400" cy="13716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7168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48980"/>
            <a:ext cx="10058400" cy="137160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510855"/>
            <a:ext cx="10058400" cy="393192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имеют право делать выбор самостоятельно, а также не отдавать своего ребенка в дошкольное учебное заведение до 5 лет.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год перед поступлением в школу ребенок обязательно должен посещать любой детский сад на протяжении года, поскольку это отличная возможность для приобретения коммуникативных навыков со своими сверстниками, социализации в обществе.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367" y="3293159"/>
            <a:ext cx="5723897" cy="3564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784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87568" y="3403413"/>
            <a:ext cx="7614408" cy="3931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государственных образовательных заведений — с понедельника по пятницу. Государство само высчитывает и решает, сколько именно часов ребенок может провести в саду бесплатно (минимальное число 5 часов в день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14" y="3171040"/>
            <a:ext cx="3716702" cy="34101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6954" y="1098958"/>
            <a:ext cx="10628851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Польше государственные дошкольные заведения принимают детей с трех до пяти лет, в отличие от России. В качестве исключения они могут взять ребенка, которому исполнилось 2,5 года, но для этого нужны веские причины, письменно обоснованные родителями.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8516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491592"/>
            <a:ext cx="10058400" cy="137160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Школьное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863192"/>
            <a:ext cx="10058400" cy="3931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Польше принято отдавать детей в школу в 7 лет, а год перед этим проводить в «нулёвке». Власти ввели новый закон, который позволяет определять ребенка в первый класс уже в возрасте шести лет. Выбор остается исключительно за родителями.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Нулевка» — это подготовительное образование перед поступлением в первых класс.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815" y="4009938"/>
            <a:ext cx="8043644" cy="2670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906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98646"/>
            <a:ext cx="10058400" cy="137160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Начальная, базовая школа.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637527"/>
            <a:ext cx="6676238" cy="47808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начальной стадии дети проводят три года с одним преподавателем, который дает им базовые знания: уроки арифметики, письма, чтения, физической культуры и другое. 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возможно посещение факультативных, дополнительных занятий, которые можно брать по желанию. Такое базовое общее образование в три года помогает детям получить все нужные знания и навыки, чтобы в дальнейшем продолжать учебу. Также особое внимание уделяется социализации детей и их дисциплинированности.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3038" y="2046914"/>
            <a:ext cx="4239896" cy="358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153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2517" y="718936"/>
            <a:ext cx="11072070" cy="393192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начальных классов наступает период средней школы, который длится с четвертого по шестой класс. Дети также продолжают изучение начальных предметов, но к ним дополнительно подключают математику, изучение польского языка, историю, а также изобразительное искусство для развития и выявления творческих навыков у детей.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https://www.syl.ru/misc/i/ni/2/4/8/0/4/6/0/i/24804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17" y="2939203"/>
            <a:ext cx="4821822" cy="3423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3.eu-central-1.amazonaws.com/pressland-cms/cache/__original__/ku/16803182-szkola-podstawowa-w-ksiazenicach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266" y="2939203"/>
            <a:ext cx="5132393" cy="3423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5918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2852" y="962217"/>
            <a:ext cx="4251821" cy="39319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Третьей ступенью получение образования являются гимназические 7- 9 классы. У учеников появляются узконаправленные предметы, которые ведут разные преподаватели: физика, химия, биология, астрономия, география, иностранный язык и другие предметы. Этот этап обучения направлен на то, чтобы выявить у учеников склонность к наукам.</a:t>
            </a:r>
          </a:p>
        </p:txBody>
      </p:sp>
      <p:pic>
        <p:nvPicPr>
          <p:cNvPr id="2054" name="Picture 6" descr="https://media.grodno.in/source/photos/2018/11/02/img-50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8930" y="1445599"/>
            <a:ext cx="6131099" cy="4087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219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7350" y="693769"/>
            <a:ext cx="11072070" cy="393192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Завершающим этапом школьного образования являются старшие классы. Срок обучения от 3 до 4 лет, в зависимости от того, куда планирует поступать ребенок после школы. Эти годы обучения направлены на подготовку к финальным вступительным экзаменам для университета.  Дети сдают как обязательные предметы, так узкоспециализированные, которые они выбрали для дальнейшего поступления в ВУЗ. Все экзамены, кроме языковых, сдаются письменно.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6" name="Picture 4" descr="https://media.grodno.in/source/photos/2018/08/31/img-141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46" b="7583"/>
          <a:stretch/>
        </p:blipFill>
        <p:spPr bwMode="auto">
          <a:xfrm>
            <a:off x="2315303" y="3114010"/>
            <a:ext cx="7248147" cy="3429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7144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2103120"/>
            <a:ext cx="10058400" cy="24940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школьники после окончания гимназических классов уходят в средние специальные учреждение.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длится 3 года и, кроме технических и общих предметов, ученики могут дополнительно выбрать от нуля до пяти профилирующих предметов, если настроены на дальнейшее получение высшего образования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9893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51</TotalTime>
  <Words>633</Words>
  <Application>Microsoft Office PowerPoint</Application>
  <PresentationFormat>Широкоэкранный</PresentationFormat>
  <Paragraphs>30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Century Gothic</vt:lpstr>
      <vt:lpstr>Garamond</vt:lpstr>
      <vt:lpstr>Times New Roman</vt:lpstr>
      <vt:lpstr>Савон</vt:lpstr>
      <vt:lpstr>Обучение в Польше</vt:lpstr>
      <vt:lpstr>Детский сад</vt:lpstr>
      <vt:lpstr>Презентация PowerPoint</vt:lpstr>
      <vt:lpstr>Школьное образование</vt:lpstr>
      <vt:lpstr>Начальная, базовая школа.</vt:lpstr>
      <vt:lpstr>Презентация PowerPoint</vt:lpstr>
      <vt:lpstr>Презентация PowerPoint</vt:lpstr>
      <vt:lpstr>Презентация PowerPoint</vt:lpstr>
      <vt:lpstr>Среднее специальное</vt:lpstr>
      <vt:lpstr>Высшее образование</vt:lpstr>
      <vt:lpstr>Преимущества получения высшего образования в данной стране 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в Польше</dc:title>
  <dc:creator>админ</dc:creator>
  <cp:lastModifiedBy>Victoria Kuzheleva</cp:lastModifiedBy>
  <cp:revision>7</cp:revision>
  <dcterms:created xsi:type="dcterms:W3CDTF">2022-05-15T16:36:58Z</dcterms:created>
  <dcterms:modified xsi:type="dcterms:W3CDTF">2023-12-13T12:45:02Z</dcterms:modified>
</cp:coreProperties>
</file>