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 обучения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Кужелева В.А.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0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0918" y="866156"/>
            <a:ext cx="10058400" cy="2166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 обучения — это форма организации учебного процесса, основанная на преобразовании ситуаций, в том числе социального жизненного опыта, в заданные условия.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20105" y="2203730"/>
            <a:ext cx="888599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1932 году в Советском Союзе играм нашли широкое применение в педагогике: они стали использоваться в качестве основного метода обучения детей дошкольного возраста и были внедрены в высшее профессиональное образование.</a:t>
            </a:r>
          </a:p>
          <a:p>
            <a:endParaRPr lang="ru-RU" dirty="0"/>
          </a:p>
        </p:txBody>
      </p:sp>
      <p:pic>
        <p:nvPicPr>
          <p:cNvPr id="1026" name="Picture 2" descr="https://www.timeout.ru/img/Ekaterina%20Solovey/25_02/8D4B1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543" y="3458922"/>
            <a:ext cx="4306775" cy="287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22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858" y="355722"/>
            <a:ext cx="9072283" cy="1371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применения игры как технологии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799" y="1932790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использование в образовательной сфере реализуется в следующем: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как метода организации внеклассной деятельности;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элементом технологии в общей образовательной деятельности;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при изучении отдельных тем концепций, курсов и разделов образовательной области;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игровой технологии происходит как метода организации учебной деятельности или на отдельных этапах учебной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5471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6447" y="699248"/>
            <a:ext cx="10058400" cy="5721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соревнование в учебном процессе;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целей урока в игровом формате;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учебный процесс используется как инструмент для реализации игры;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учебная деятельность представлена правилами в игровом формате;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результат выполнения дидактического задания связан с результатом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53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функций игровых технологий в обучении и воспитании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терапия. Проекция трудностей из разных областей на конкретную ситуацию.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Развлечение. Цель — вызвать интерес к процессу, развлечь и вдохновить.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Когнитивная функция. Акцент на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самоисследовании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игровой деятельности.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функция. Это идеальное поле для основной практики. Цель задания — разговор, ведущий к общей цели.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Межкультурная коммуникация. Основана на социокультурных ценностях человека.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Модифицирующая функция. Игроки пытаются найти варианты возможных событий и в процессе привнести позитивные изменения в ситуацию.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Социальные навыки. Хорошим примером этого является общежитие. Участники игр помещаются в среду, где неизбежны объективные взаимоотношения.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94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4730" y="654424"/>
            <a:ext cx="10058400" cy="524435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ринципы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игровой деятельности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Принцип динамичности. Игра должна обладать динамизмом действия и сюжетной линией. В данном контексте имеет место развитие событий;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Принцип связи игровой деятельности с реальной жизнью. В игру переносятся события и переживания реальной жизни учащегося;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Принцип перехода от простого к сложному. Игры должны постепенно усложняться и развиваться по мере развития учащихся и их способностей;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Принцип добровольности, предполагающий добровольное участие учащегося в игровом процессе;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Принцип зависимости от реальности. Чувства ученика должны быть реальными в действии игры.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5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2706" y="717176"/>
            <a:ext cx="11035553" cy="45361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есколько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правил, которые необходимо соблюдать во время игры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ради игр не следует внедрять в учебный процесс.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игровой технологии создает элемент соревнования и превращает дидактические задания в игровые.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работа на уроке полностью зависит от хода и правил конкретной игры.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поставленной задачи полностью определяется результатами.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воспроизводятся только в форме игр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8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31</TotalTime>
  <Words>345</Words>
  <Application>Microsoft Office PowerPoint</Application>
  <PresentationFormat>Широкоэкранный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Calibri</vt:lpstr>
      <vt:lpstr>Century Gothic</vt:lpstr>
      <vt:lpstr>Garamond</vt:lpstr>
      <vt:lpstr>Symbol</vt:lpstr>
      <vt:lpstr>Times New Roman</vt:lpstr>
      <vt:lpstr>Савон</vt:lpstr>
      <vt:lpstr>Игровая Технология обучения</vt:lpstr>
      <vt:lpstr>Презентация PowerPoint</vt:lpstr>
      <vt:lpstr>Основные направления применения игры как технологии обучения</vt:lpstr>
      <vt:lpstr>Презентация PowerPoint</vt:lpstr>
      <vt:lpstr>7 функций игровых технологий в обучении и воспитании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Технология обучения</dc:title>
  <dc:creator>админ</dc:creator>
  <cp:lastModifiedBy>Victoria Kuzheleva</cp:lastModifiedBy>
  <cp:revision>4</cp:revision>
  <dcterms:created xsi:type="dcterms:W3CDTF">2022-11-01T15:33:22Z</dcterms:created>
  <dcterms:modified xsi:type="dcterms:W3CDTF">2023-12-13T12:45:28Z</dcterms:modified>
</cp:coreProperties>
</file>