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1" r:id="rId4"/>
    <p:sldId id="267" r:id="rId5"/>
    <p:sldId id="263" r:id="rId6"/>
    <p:sldId id="264" r:id="rId7"/>
    <p:sldId id="266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2EF33-AD35-40AB-9546-1F909BCC0121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65E3E-703C-4F63-ADB6-3D4EB750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Тема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« Проверка безударных гласных </a:t>
            </a:r>
          </a:p>
          <a:p>
            <a:pPr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в корне слова».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7" name="Picture 3" descr="F:\маме2\bibliote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571744"/>
            <a:ext cx="3609975" cy="37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Письмо по памяти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</a:t>
            </a:r>
          </a:p>
          <a:p>
            <a:pPr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Прозвенели ручьи,</a:t>
            </a:r>
          </a:p>
          <a:p>
            <a:pPr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Прил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тели гр</a:t>
            </a:r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чи.</a:t>
            </a:r>
          </a:p>
          <a:p>
            <a:pPr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В дом свой улей пч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ла</a:t>
            </a:r>
          </a:p>
          <a:p>
            <a:pPr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Первый мёд прин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сла.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Творческая работа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dirty="0" smtClean="0"/>
              <a:t>Составьте текст, используя данные выражения. Запишите текст и озаглавьте его. Найдите слова с безударными гласными и выделите орфограмму.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под корнями старого дуба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логово волчицы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весной родились маленькие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любили играть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заботливая мать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3074" name="Picture 2" descr="F:\маме2\0_51745_ee2951da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429000"/>
            <a:ext cx="357190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Самостоятельная работа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  1 вариант.                                2 вариант.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2400" b="1" dirty="0" smtClean="0"/>
              <a:t>1. Вставь пропущенные буквы.  Обозначь орфограмму.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лотой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д…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рожный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сл…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ёный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т…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рговый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к…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льцевая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стр…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усиный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д…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мовой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лёкий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шт…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бной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л…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синый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/>
              <a:t>2.Вставь слово на безударную гласную. Запиши проверочное.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Небо затянуло тучами.                        Мы были в зоопарке. Там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На нас надвигалась  _____.                Много разных _____.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Используемая литература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5114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1.О. И. Дмитриева, О. В. Казакова «Поурочные разработки по русскому языку».</a:t>
            </a:r>
          </a:p>
          <a:p>
            <a:pPr>
              <a:buNone/>
            </a:pPr>
            <a:r>
              <a:rPr lang="ru-RU" sz="2400" dirty="0" smtClean="0"/>
              <a:t>2.Т. Вахрушева «Диктанты по русскому языку».</a:t>
            </a:r>
          </a:p>
          <a:p>
            <a:pPr>
              <a:buNone/>
            </a:pPr>
            <a:r>
              <a:rPr lang="ru-RU" sz="2400" dirty="0" smtClean="0"/>
              <a:t>3.Т. В. Игнатьева, Л. И. </a:t>
            </a:r>
            <a:r>
              <a:rPr lang="ru-RU" sz="2400" dirty="0" err="1" smtClean="0"/>
              <a:t>Тикунова</a:t>
            </a:r>
            <a:r>
              <a:rPr lang="ru-RU" sz="2400" dirty="0" smtClean="0"/>
              <a:t> «Контрольные, проверочные и творческие работы по русскому языку».</a:t>
            </a:r>
          </a:p>
          <a:p>
            <a:pPr>
              <a:buNone/>
            </a:pPr>
            <a:r>
              <a:rPr lang="ru-RU" sz="2400" dirty="0" smtClean="0"/>
              <a:t>4.Т. В. Игнатьева, Л. Е. Тарасова «Самостоятельные работы».</a:t>
            </a:r>
          </a:p>
          <a:p>
            <a:pPr>
              <a:buNone/>
            </a:pPr>
            <a:r>
              <a:rPr lang="ru-RU" sz="2400" dirty="0" smtClean="0"/>
              <a:t>5.Интернет ресурсы.</a:t>
            </a:r>
          </a:p>
          <a:p>
            <a:pPr>
              <a:buNone/>
            </a:pPr>
            <a:r>
              <a:rPr lang="en-US" sz="2400" dirty="0" smtClean="0"/>
              <a:t>http://bursa.ucoz.ru/_si/0/85261845.jpg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http://imgfotki.yandex.ru/508/5.2/0_6fb8</a:t>
            </a:r>
            <a:r>
              <a:rPr lang="ru-RU" sz="2400" dirty="0" smtClean="0"/>
              <a:t>57</a:t>
            </a:r>
            <a:r>
              <a:rPr lang="en-US" sz="2400" dirty="0" err="1" smtClean="0"/>
              <a:t>ds</a:t>
            </a:r>
            <a:r>
              <a:rPr lang="ru-RU" sz="2400" dirty="0" smtClean="0"/>
              <a:t>3</a:t>
            </a:r>
            <a:r>
              <a:rPr lang="en-US" sz="2400" dirty="0" smtClean="0"/>
              <a:t>_75fb0a80_XL.jpg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http://static.diary.ru/user/</a:t>
            </a:r>
            <a:r>
              <a:rPr lang="ru-RU" sz="2400" dirty="0" smtClean="0"/>
              <a:t>6</a:t>
            </a:r>
            <a:r>
              <a:rPr lang="en-US" sz="2400" dirty="0" smtClean="0"/>
              <a:t>/3/</a:t>
            </a:r>
            <a:r>
              <a:rPr lang="ru-RU" sz="2400" dirty="0" smtClean="0"/>
              <a:t>5234</a:t>
            </a:r>
            <a:r>
              <a:rPr lang="en-US" sz="2400" dirty="0" smtClean="0"/>
              <a:t>3389/</a:t>
            </a:r>
            <a:r>
              <a:rPr lang="ru-RU" sz="2400" dirty="0" smtClean="0"/>
              <a:t>664</a:t>
            </a:r>
            <a:r>
              <a:rPr lang="en-US" sz="2400" dirty="0" smtClean="0"/>
              <a:t>09027.jpg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http://bursa.ucoz.ru/si/0/85261845.jpg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 декабря.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2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Чистописание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Спишите следующие буквосочетания: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Чр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чтч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чр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пчп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чр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чтч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чр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пчп</a:t>
            </a:r>
            <a:endParaRPr lang="ru-RU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Прочитайте пословицу. Объясните смысл. Спишите.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Что в воду упало, то пропало.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Словарь: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П…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льто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,  т…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традь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,  к…р…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ндаш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, п…нал,  в…</a:t>
            </a:r>
            <a:r>
              <a:rPr lang="ru-RU" sz="4400" b="1" dirty="0" err="1" smtClean="0">
                <a:solidFill>
                  <a:schemeClr val="accent4">
                    <a:lumMod val="75000"/>
                  </a:schemeClr>
                </a:solidFill>
              </a:rPr>
              <a:t>рона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,  б…рёза,  п…тух,  в…р…бей.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785786" y="2071678"/>
            <a:ext cx="1357322" cy="923330"/>
            <a:chOff x="857224" y="1477433"/>
            <a:chExt cx="1357322" cy="92333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357290" y="1857364"/>
              <a:ext cx="34289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 algn="ctr"/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 rot="10800000" flipV="1">
              <a:off x="857224" y="1477433"/>
              <a:ext cx="1357322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а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286116" y="2071678"/>
            <a:ext cx="500066" cy="923330"/>
            <a:chOff x="1857356" y="1428736"/>
            <a:chExt cx="500066" cy="92333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928794" y="1785926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857356" y="1428736"/>
              <a:ext cx="50006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6286512" y="2071678"/>
            <a:ext cx="751926" cy="923330"/>
            <a:chOff x="2319876" y="1500174"/>
            <a:chExt cx="751926" cy="92333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500298" y="1857364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319876" y="1500174"/>
              <a:ext cx="75192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а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357818" y="2071678"/>
            <a:ext cx="1214446" cy="1066206"/>
            <a:chOff x="4786314" y="1500174"/>
            <a:chExt cx="1214446" cy="106620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214942" y="1857364"/>
              <a:ext cx="388615" cy="3959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 flipH="1">
              <a:off x="4786314" y="1500174"/>
              <a:ext cx="1214446" cy="106620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а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42844" y="2786058"/>
            <a:ext cx="2499014" cy="923330"/>
            <a:chOff x="2858803" y="1428736"/>
            <a:chExt cx="2499014" cy="92333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929058" y="1785926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 flipH="1">
              <a:off x="2858803" y="1428736"/>
              <a:ext cx="2499014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2786050" y="2714620"/>
            <a:ext cx="1071570" cy="923330"/>
            <a:chOff x="4071934" y="1571612"/>
            <a:chExt cx="1071570" cy="92333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429124" y="1928802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071934" y="1571612"/>
              <a:ext cx="1071570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о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214942" y="2786058"/>
            <a:ext cx="785818" cy="923330"/>
            <a:chOff x="5000628" y="1357298"/>
            <a:chExt cx="785818" cy="92333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214942" y="1714488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 flipH="1">
              <a:off x="5000628" y="1357298"/>
              <a:ext cx="78581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14348" y="3429000"/>
            <a:ext cx="1357322" cy="923330"/>
            <a:chOff x="5286380" y="1357298"/>
            <a:chExt cx="1357322" cy="92333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786446" y="1714488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 flipH="1">
              <a:off x="5286380" y="1357298"/>
              <a:ext cx="1357322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357554" y="3429000"/>
            <a:ext cx="1000132" cy="923330"/>
            <a:chOff x="6286512" y="1428736"/>
            <a:chExt cx="1000132" cy="92333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572264" y="1785926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 flipH="1">
              <a:off x="6286512" y="1428736"/>
              <a:ext cx="1000132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о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571736" y="3429000"/>
            <a:ext cx="1141169" cy="923330"/>
            <a:chOff x="7049884" y="1449599"/>
            <a:chExt cx="1141169" cy="92333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429520" y="1785926"/>
              <a:ext cx="342896" cy="342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 rot="195167" flipH="1">
              <a:off x="7049884" y="1449599"/>
              <a:ext cx="1141169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о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Если гласный вызвал сомнение,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Ты его немедленно ставь под ударение.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Ударение над гласным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Может сделать букву ясной.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Орфографическая минутка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Спиши. Подбери проверочные слова.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Выдели орфограмму.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Р…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са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л…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са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д…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ма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р…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чной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ст…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кло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тр…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сти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т…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нуть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, д…жди, м…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рить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429000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3429000"/>
            <a:ext cx="476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429000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429000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3429000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000504"/>
            <a:ext cx="4459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4000504"/>
            <a:ext cx="4459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4000504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4000504"/>
            <a:ext cx="476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5001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Игра «Найди слова»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Найдите слова, которые одинаково произносятся. Объясните их правописание. Подберите проверочные слова.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928802"/>
            <a:ext cx="3686172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Мама простыни стирала</a:t>
            </a:r>
          </a:p>
          <a:p>
            <a:pPr>
              <a:buNone/>
            </a:pPr>
            <a:r>
              <a:rPr lang="ru-RU" sz="2400" dirty="0" smtClean="0"/>
              <a:t>И на речке полоскала.</a:t>
            </a:r>
          </a:p>
          <a:p>
            <a:pPr>
              <a:buNone/>
            </a:pPr>
            <a:r>
              <a:rPr lang="ru-RU" sz="2400" dirty="0" smtClean="0"/>
              <a:t>К дочке кошка подбежала,</a:t>
            </a:r>
          </a:p>
          <a:p>
            <a:pPr>
              <a:buNone/>
            </a:pPr>
            <a:r>
              <a:rPr lang="ru-RU" sz="2400" dirty="0" smtClean="0"/>
              <a:t>Дочка кошку поласкала.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000241"/>
            <a:ext cx="4114800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К старости наш дедушка</a:t>
            </a:r>
          </a:p>
          <a:p>
            <a:pPr>
              <a:buNone/>
            </a:pPr>
            <a:r>
              <a:rPr lang="ru-RU" sz="2400" dirty="0" smtClean="0"/>
              <a:t>Очень поседел.</a:t>
            </a:r>
          </a:p>
          <a:p>
            <a:pPr>
              <a:buNone/>
            </a:pPr>
            <a:r>
              <a:rPr lang="ru-RU" sz="2400" dirty="0" smtClean="0"/>
              <a:t>Он в саду на брёвнышко</a:t>
            </a:r>
          </a:p>
          <a:p>
            <a:pPr>
              <a:buNone/>
            </a:pPr>
            <a:r>
              <a:rPr lang="ru-RU" sz="2400" dirty="0" smtClean="0"/>
              <a:t>Сел и посидел.</a:t>
            </a:r>
            <a:endParaRPr lang="ru-RU" sz="2400" dirty="0"/>
          </a:p>
        </p:txBody>
      </p:sp>
      <p:pic>
        <p:nvPicPr>
          <p:cNvPr id="2050" name="Picture 2" descr="F:\маме2\b1059.jpg"/>
          <p:cNvPicPr>
            <a:picLocks noChangeAspect="1" noChangeArrowheads="1"/>
          </p:cNvPicPr>
          <p:nvPr/>
        </p:nvPicPr>
        <p:blipFill>
          <a:blip r:embed="rId2"/>
          <a:srcRect l="58952" t="23739" r="2443" b="24075"/>
          <a:stretch>
            <a:fillRect/>
          </a:stretch>
        </p:blipFill>
        <p:spPr bwMode="auto">
          <a:xfrm>
            <a:off x="428595" y="3857628"/>
            <a:ext cx="2434437" cy="2214578"/>
          </a:xfrm>
          <a:prstGeom prst="rect">
            <a:avLst/>
          </a:prstGeom>
          <a:noFill/>
        </p:spPr>
      </p:pic>
      <p:pic>
        <p:nvPicPr>
          <p:cNvPr id="2051" name="Picture 3" descr="F:\маме2\0_4fa0f_43f24d70_XL.jp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857628"/>
            <a:ext cx="2493020" cy="2443160"/>
          </a:xfrm>
          <a:prstGeom prst="rect">
            <a:avLst/>
          </a:prstGeom>
          <a:noFill/>
        </p:spPr>
      </p:pic>
      <p:pic>
        <p:nvPicPr>
          <p:cNvPr id="2052" name="Picture 4" descr="F:\маме2\51959191_276329_5887465.jpg"/>
          <p:cNvPicPr>
            <a:picLocks noChangeAspect="1" noChangeArrowheads="1"/>
          </p:cNvPicPr>
          <p:nvPr/>
        </p:nvPicPr>
        <p:blipFill>
          <a:blip r:embed="rId4"/>
          <a:srcRect l="26042" t="11769" r="26041" b="5189"/>
          <a:stretch>
            <a:fillRect/>
          </a:stretch>
        </p:blipFill>
        <p:spPr bwMode="auto">
          <a:xfrm>
            <a:off x="6500826" y="3714752"/>
            <a:ext cx="1978625" cy="2571768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2571736" y="2786058"/>
            <a:ext cx="142876" cy="158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57488" y="3643314"/>
            <a:ext cx="142876" cy="158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000760" y="2857496"/>
            <a:ext cx="142876" cy="158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857884" y="3714752"/>
            <a:ext cx="142876" cy="158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0827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Работа с пословицами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Спиши. Объясни. Подбери проверочные слова.</a:t>
            </a:r>
            <a:br>
              <a:rPr lang="ru-RU" sz="3100" dirty="0" smtClean="0"/>
            </a:br>
            <a:r>
              <a:rPr lang="ru-RU" sz="3100" dirty="0" smtClean="0"/>
              <a:t>Выдели орфограмму.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58204" cy="369729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В…сна 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кр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сна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цв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тами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, ос…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нь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хл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бами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, а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з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ма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сн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гами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нивые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руки  не  р…дня  умной  г…л…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ве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928934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92893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928934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2928934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2928934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3429000"/>
            <a:ext cx="476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3429000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572008"/>
            <a:ext cx="4491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4572008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5140" y="4572008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86644" y="4572008"/>
            <a:ext cx="4667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Творческий диктант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Закончить предложение, употребив однокоренное слово.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ст…</a:t>
            </a:r>
            <a:r>
              <a:rPr lang="ru-RU" dirty="0" err="1" smtClean="0"/>
              <a:t>ловой</a:t>
            </a:r>
            <a:r>
              <a:rPr lang="ru-RU" dirty="0" smtClean="0"/>
              <a:t> стоит большой круглый …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(ст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л).</a:t>
            </a:r>
          </a:p>
          <a:p>
            <a:pPr>
              <a:buNone/>
            </a:pPr>
            <a:r>
              <a:rPr lang="ru-RU" dirty="0" err="1" smtClean="0"/>
              <a:t>Дв</a:t>
            </a:r>
            <a:r>
              <a:rPr lang="ru-RU" dirty="0" smtClean="0"/>
              <a:t>…</a:t>
            </a:r>
            <a:r>
              <a:rPr lang="ru-RU" dirty="0" err="1" smtClean="0"/>
              <a:t>рняжка</a:t>
            </a:r>
            <a:r>
              <a:rPr lang="ru-RU" dirty="0" smtClean="0"/>
              <a:t> стережёт …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(дв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р).</a:t>
            </a:r>
          </a:p>
          <a:p>
            <a:pPr>
              <a:buNone/>
            </a:pPr>
            <a:r>
              <a:rPr lang="ru-RU" dirty="0" smtClean="0"/>
              <a:t>Чужого к…</a:t>
            </a:r>
            <a:r>
              <a:rPr lang="ru-RU" dirty="0" err="1" smtClean="0"/>
              <a:t>тёнка</a:t>
            </a:r>
            <a:r>
              <a:rPr lang="ru-RU" dirty="0" smtClean="0"/>
              <a:t> выкормила наша …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шка).</a:t>
            </a:r>
          </a:p>
          <a:p>
            <a:pPr>
              <a:buNone/>
            </a:pPr>
            <a:r>
              <a:rPr lang="ru-RU" dirty="0" smtClean="0"/>
              <a:t>В небе л…тал известный …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(л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тчик).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460</Words>
  <Application>Microsoft Office PowerPoint</Application>
  <PresentationFormat>Экран (4:3)</PresentationFormat>
  <Paragraphs>117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</vt:lpstr>
      <vt:lpstr>13 декабря. Классная работа.</vt:lpstr>
      <vt:lpstr>Чистописание</vt:lpstr>
      <vt:lpstr>Словарь:</vt:lpstr>
      <vt:lpstr>Презентация PowerPoint</vt:lpstr>
      <vt:lpstr>Орфографическая минутка</vt:lpstr>
      <vt:lpstr>Игра «Найди слова» Найдите слова, которые одинаково произносятся. Объясните их правописание. Подберите проверочные слова.</vt:lpstr>
      <vt:lpstr>Работа с пословицами Спиши. Объясни. Подбери проверочные слова. Выдели орфограмму.</vt:lpstr>
      <vt:lpstr>Творческий диктант Закончить предложение, употребив однокоренное слово.</vt:lpstr>
      <vt:lpstr>Письмо по памяти</vt:lpstr>
      <vt:lpstr>Творческая работа</vt:lpstr>
      <vt:lpstr>Самостоятельная работа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2 класс</dc:title>
  <dc:creator>Ольга</dc:creator>
  <cp:lastModifiedBy>КМ</cp:lastModifiedBy>
  <cp:revision>74</cp:revision>
  <dcterms:created xsi:type="dcterms:W3CDTF">2012-08-18T15:19:05Z</dcterms:created>
  <dcterms:modified xsi:type="dcterms:W3CDTF">2023-12-12T17:04:45Z</dcterms:modified>
</cp:coreProperties>
</file>