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6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90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34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5567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13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833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270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754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7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34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83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684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66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27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92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30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6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C3174D-C6C7-4A2E-8D58-82B962803D5C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7FFB0A4-2A44-4451-B374-734ABBD71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03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7490" y="386385"/>
            <a:ext cx="8416570" cy="189961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Староладожский канал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rybalkaspb.ru/d/950829/d/%D0%A1%D1%82%D0%B0%D1%80%D0%BE%D0%BB%D0%B0%D0%B4%D0%BE%D0%B6%D1%81%D0%BA%D0%B8%D0%B9_%D0%BA%D0%B0%D0%BD%D0%B0%D0%BB_%D1%80%D1%8B%D0%B1%D0%B0%D0%BB%D0%BA%D0%B0_%D0%B8_%D0%B2%D0%B8%D0%B4%D1%8B_%D1%80%D1%8B%D0%B1%D1%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2422478"/>
            <a:ext cx="8689976" cy="443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487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05316"/>
          </a:xfrm>
        </p:spPr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Староладожский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канал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400" y="1323834"/>
            <a:ext cx="10363826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err="1" smtClean="0"/>
              <a:t>Староладожский</a:t>
            </a:r>
            <a:r>
              <a:rPr lang="ru-RU" sz="1600" b="1" dirty="0" smtClean="0"/>
              <a:t> </a:t>
            </a:r>
            <a:r>
              <a:rPr lang="ru-RU" sz="1600" b="1" dirty="0" smtClean="0"/>
              <a:t>канал</a:t>
            </a:r>
            <a:r>
              <a:rPr lang="ru-RU" sz="1600" dirty="0"/>
              <a:t> — </a:t>
            </a:r>
            <a:r>
              <a:rPr lang="ru-RU" sz="1600" dirty="0" smtClean="0"/>
              <a:t>старинный </a:t>
            </a:r>
            <a:r>
              <a:rPr lang="ru-RU" sz="1600" dirty="0"/>
              <a:t>водный транспортный путь, задумка и творение самого Петра I, отсюда и второе название канала — Петровский. В начале XVIII века являлся крупнейшим гидротехническим сооружением </a:t>
            </a:r>
            <a:r>
              <a:rPr lang="ru-RU" sz="1600" dirty="0" smtClean="0"/>
              <a:t>Европы.</a:t>
            </a:r>
          </a:p>
          <a:p>
            <a:pPr marL="0" indent="0">
              <a:buNone/>
            </a:pPr>
            <a:r>
              <a:rPr lang="ru-RU" sz="1600" dirty="0" smtClean="0"/>
              <a:t>117-километровую </a:t>
            </a:r>
            <a:r>
              <a:rPr lang="ru-RU" sz="1600" dirty="0"/>
              <a:t>водную магистраль проложили вдоль берега Ладожского озера. Канал соединял реки Волхов и Неву. В Шлиссельбурге и Новой Ладоге находятся конечные шлюзы</a:t>
            </a:r>
            <a:r>
              <a:rPr lang="ru-RU" sz="1600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771" y="3632029"/>
            <a:ext cx="8068457" cy="32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17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создания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царя Петра торговать с Европой по Балтике требовало расширения путей сообщения, особенно водных.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участков Вышневолоцкого водного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пути, соединяющего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Волгу с Балтийским морем, проходил через Ладожское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озеро, но Этот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являлся одним из самых трудных и опасных: частые штормовые ветра на озере стали причиной гибели сотен кораблей с грузом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указе от 18 ноября 1718 года Петра I сказано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великий убыток на вся годы чинится на Ладожском озере от худых судов, и что одним сим летом с тысячу судов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пропало…».)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687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6" y="618518"/>
            <a:ext cx="10363826" cy="114807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канала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1766589"/>
            <a:ext cx="10363826" cy="489351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канала по проекту составляла 111 километров, он начинался около города Новая Ладога и заканчивался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Шлиссельбурге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Нева берет своё начало из Ладожского озера. По проекту он должен был быть без шлюзов, глубиной 2,1 м ниже уровня Ладожского озера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начальном этапе строительство сильно затянулось в связи с небрежным ведением дел компанией подрядчиков и руководителя работ Скорнякова-Писарева. Осенью 1723 года Петр лично проинспектировал строительство, после чего приказал арестовать Скорнякова-Писарева и шлюзовых мастеров-немцев и провести над ними судебное разбирательство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 октября 1730 года под руководством генерала Миниха строительство канала было закончено, и весной 1731 года по нему начали ходить суда. Однако при строительстве не были учтены многие местные гидрологические особенности. Поэтому на следующий год, в сентябре 1732 года было принято решение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построить шлюзы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краях канала — в Шлиссельбурге и Новой Ладоге.</a:t>
            </a:r>
          </a:p>
        </p:txBody>
      </p:sp>
    </p:spTree>
    <p:extLst>
      <p:ext uri="{BB962C8B-B14F-4D97-AF65-F5344CB8AC3E}">
        <p14:creationId xmlns:p14="http://schemas.microsoft.com/office/powerpoint/2010/main" val="4200009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староладожского канала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возрос речной грузооборот по внутренним российским водным системам сопредельных губерний.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Южный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 получил стимул для развития торговли, ремесел, народных промыслов,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рыболовства.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население, увеличились посевные площади. Основным занятием населения стал судовой промысел – проводка судов по каналу с помощью лошадей и другие виды обслуживания судоходства. Так же, канал дал ощутимый толчок в развитии системы местных поселений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8129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iki.mininuniver.ru/images/e/eb/%D0%9A%D0%B0%D1%80%D1%82%D0%B0_%D0%9B%D0%B0%D0%B4%D0%BE%D0%B6%D1%81%D0%BA%D0%BE%D0%B3%D0%BE_%D0%BA%D0%B0%D0%BD%D0%B0%D0%BB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653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время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685110"/>
            <a:ext cx="10363826" cy="410609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же канал зарос практически на всем протяжении и лишь в районе Шлиссельбурга и Новой Ладоги да еще пары деревень имеет вид собственно канала, а не болота. Тем не менее сооружение остается известной достопримечательностью Кировского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Волховского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районов Ленинградской области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Преемником детища Петра стал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Новоладожский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канал, построенный всего за четыре года в XIX веке.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86534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478</TotalTime>
  <Words>160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Tw Cen MT</vt:lpstr>
      <vt:lpstr>Капля</vt:lpstr>
      <vt:lpstr>Староладожский канал</vt:lpstr>
      <vt:lpstr>Староладожский канал</vt:lpstr>
      <vt:lpstr>Причина создания</vt:lpstr>
      <vt:lpstr>Строительство канала</vt:lpstr>
      <vt:lpstr>Значение староладожского канала</vt:lpstr>
      <vt:lpstr>Презентация PowerPoint</vt:lpstr>
      <vt:lpstr>Наше время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Быстрый</dc:creator>
  <cp:lastModifiedBy>Я</cp:lastModifiedBy>
  <cp:revision>15</cp:revision>
  <dcterms:created xsi:type="dcterms:W3CDTF">2016-04-17T10:01:55Z</dcterms:created>
  <dcterms:modified xsi:type="dcterms:W3CDTF">2023-12-11T08:36:36Z</dcterms:modified>
</cp:coreProperties>
</file>