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5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media/image1.jpeg" ContentType="image/jpeg"/>
  <Override PartName="/ppt/media/image2.gif" ContentType="image/gif"/>
  <Override PartName="/ppt/media/image3.jpeg" ContentType="image/jpeg"/>
  <Override PartName="/ppt/media/image4.png" ContentType="image/png"/>
  <Override PartName="/ppt/media/image10.jpeg" ContentType="image/jpeg"/>
  <Override PartName="/ppt/media/image5.jpeg" ContentType="image/jpeg"/>
  <Override PartName="/ppt/media/image6.jpeg" ContentType="image/jpeg"/>
  <Override PartName="/ppt/media/image16.png" ContentType="image/png"/>
  <Override PartName="/ppt/media/image11.jpeg" ContentType="image/jpeg"/>
  <Override PartName="/ppt/media/image7.jpeg" ContentType="image/jpeg"/>
  <Override PartName="/ppt/media/image12.jpeg" ContentType="image/jpeg"/>
  <Override PartName="/ppt/media/image8.jpeg" ContentType="image/jpeg"/>
  <Override PartName="/ppt/media/image13.jpeg" ContentType="image/jpeg"/>
  <Override PartName="/ppt/media/image9.jpeg" ContentType="image/jpeg"/>
  <Override PartName="/ppt/media/image14.jpeg" ContentType="image/jpeg"/>
  <Override PartName="/ppt/media/image15.jpeg" ContentType="image/jpeg"/>
  <Override PartName="/ppt/media/image17.jpeg" ContentType="image/jpeg"/>
  <Override PartName="/ppt/media/image18.png" ContentType="image/pn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dt" idx="1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3" name="PlaceHolder 5"/>
          <p:cNvSpPr>
            <a:spLocks noGrp="1"/>
          </p:cNvSpPr>
          <p:nvPr>
            <p:ph type="ftr" idx="1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4" name="PlaceHolder 6"/>
          <p:cNvSpPr>
            <a:spLocks noGrp="1"/>
          </p:cNvSpPr>
          <p:nvPr>
            <p:ph type="sldNum" idx="1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D15B0ED-76A9-48A9-B9A3-4CB25FB0D78D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26BB23F-20BE-4570-AF4B-B775DAAB4FE4}" type="slidenum">
              <a:rPr b="0" lang="ru-RU" sz="1200" spc="-1" strike="noStrike">
                <a:solidFill>
                  <a:schemeClr val="dk1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988408-04F6-4EE1-83D2-F028BDDC2D8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897DCA-5E21-4632-B716-6772832E1BE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B15C864-3104-49F6-BDD4-313516A01E7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E21262-6075-444B-8AA5-0ED28875637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C44893C-177B-462A-89EB-404C8F35FF3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AF6CC8F-7A8F-4DE6-8213-35DB92AE8A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A269EA6-E4DF-450D-80F4-572A67D0C07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42170E4-0815-44F7-837F-91E0F33EC8F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B26B98-7896-49FA-8D29-AA8975B046F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8B7C034-816C-443D-B222-E1A1958C0CB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50CC23A-FF9C-4B9C-AE3B-2F0DF3584A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C7D359-CE7C-4694-9DD0-9700B6CB480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A8776CD-8162-40A8-BC00-C83E9B7D2CF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6561502-B492-4519-B974-BF8DE1EDDC8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7F48D1A-D6AB-4D3A-9887-0A6CEC97628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4FAE48F-CBD8-4164-B488-FC60194FFF7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70AED4F-13AC-4050-B086-A5F513169E2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9E80994-D449-491B-9BEE-211FC65037A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767F251-ED79-459D-A151-20E810951E2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0157904-3040-4202-84E7-71C138B6F30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AC2167F-E0DB-48C5-9A6F-D235AC9D3DE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970C376-AFD4-49CA-937B-8BCB3E8061F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C8A638-EA9E-46DD-90DB-72F8203D27C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47E6CC6-FAB0-4582-85CB-1DB24DF9741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0D8CAD2-7D2A-4F4F-B64F-52EF791AB9C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5A5B7B5-B0F8-4040-A7E5-5DF41656CC6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AB00267-F29A-4DD9-9C07-DB016BABF48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57A7C10-C894-4DBD-AD09-A59B183D49D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4BA312E-9DD4-4A21-B962-AA39D251F0F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A9FB8CB-AEB0-4865-8925-18420EA2EC3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FF6E620-CA01-409A-BC17-46C16F6ECD7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1724E76-1CB0-4E1C-A746-9D1D5EB3B78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AD1C8F5-AC85-4373-B701-E0600B1A2F4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8D89BF-CF81-48C4-B4F9-AD2230AD2C1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30B29E1-7174-461C-BEC4-B30B04DD069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47822C9-FB8F-42D5-8A74-96F6D26C948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F073D27-4110-4FEF-9E49-72E0F75FDDD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0D9EF4C-1AA4-4DF2-809B-1807C7540EB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F943504-C1D7-4F03-8C23-9CF5A06B9BC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C204447-FB26-47DC-848C-E4E134B0DE6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3F77567-465B-4393-A913-7A9AF5E0279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31133DA-651F-4F36-A294-F59F9BC4C07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1140E39-453B-4385-9049-0C8F104D15D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219E6138-A6DB-42C4-9A67-E06D203302C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F48CD03-0653-4BC7-A6A3-5FDBFA1647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855C35D2-59C1-4A53-BAAA-6827DDD5632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BD426FF-D98F-4E50-B169-25CEDB5B0FE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898C748D-E34F-4E15-A404-FC24E16CFA6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1214587C-0BAA-4AF7-8DA8-1BB19A07A5F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A9021363-11E7-4DEE-977C-E7F65C0DD20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EAAB2E80-3D38-43D5-BD95-43999E353C6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CD94F66E-E6AB-4D20-8B11-33F544142A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78DF69CE-8271-4B1B-ACCD-11C83FD00D7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2205FC5E-053F-4827-9ADC-DF0B3869543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D07CAF0-BC18-421E-92A4-C1807AE0E78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B3BD35-60C7-4FB1-95A9-5185F380A1F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6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7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8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04685BF-E109-4C9B-950F-F48D51F1AE0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FCF6754-D311-4EA8-A432-33047EB3277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1D7063F-6D2E-4D14-BD52-0672046FFA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33D2CD-1D2B-4A19-A3DD-53DC56CE8AB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8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7C766D9-3BDC-4254-AFBB-22F5C4AC2158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8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6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6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8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A38FD9D-A15C-47BF-BD0E-81A1ED420636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8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CE8DD05-402A-4944-9163-A62F538C9A64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8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C38001D-D993-473C-AAA4-4E31F77D9B02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>
            <a:lumMod val="85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dt" idx="13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ftr" idx="14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sldNum" idx="15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76EE17F-313F-4813-B7A4-2A5DAC4020C6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gif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hyperlink" Target="file:///C:/Users/goryainova_vv/Desktop/Desktop/&#1057;&#1090;&#1072;&#1088;&#1099;&#1081;%20&#1088;&#1072;&#1073;&#1086;&#1095;&#1080;&#1081;%20&#1089;&#1090;&#1086;&#1083;/&#1042;&#1080;&#1082;&#1090;&#1086;&#1088;&#1080;&#1085;&#1099;/Zootopia%20US%20Teaser%20Trailer.mp4" TargetMode="External"/><Relationship Id="rId2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hyperlink" Target="file:///C:/Users/goryainova_vv/Desktop/Desktop/&#1057;&#1090;&#1072;&#1088;&#1099;&#1081;%20&#1088;&#1072;&#1073;&#1086;&#1095;&#1080;&#1081;%20&#1089;&#1090;&#1086;&#1083;/&#1042;&#1080;&#1082;&#1090;&#1086;&#1088;&#1080;&#1085;&#1099;/The%20Secret%20To%20Eternal%20Carrot%20Youth.mp4" TargetMode="External"/><Relationship Id="rId2" Type="http://schemas.openxmlformats.org/officeDocument/2006/relationships/slideLayout" Target="../slideLayouts/slideLayout3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3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3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3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3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3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3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3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3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hyperlink" Target="file:///C:/Users/goryainova_vv/Desktop/Desktop/&#1057;&#1090;&#1072;&#1088;&#1099;&#1081;%20&#1088;&#1072;&#1073;&#1086;&#1095;&#1080;&#1081;%20&#1089;&#1090;&#1086;&#1083;/&#1042;&#1080;&#1082;&#1090;&#1086;&#1088;&#1080;&#1085;&#1099;/These%20potatoes%20are%20getting%20chippy.mp4" TargetMode="External"/><Relationship Id="rId2" Type="http://schemas.openxmlformats.org/officeDocument/2006/relationships/slideLayout" Target="../slideLayouts/slideLayout3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3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file:///C:/Users/goryainova_vv/Desktop/Desktop/&#1057;&#1090;&#1072;&#1088;&#1099;&#1081;%20&#1088;&#1072;&#1073;&#1086;&#1095;&#1080;&#1081;%20&#1089;&#1090;&#1086;&#1083;/&#1042;&#1080;&#1082;&#1090;&#1086;&#1088;&#1080;&#1085;&#1099;/Don&#8217;t%20put%20your%20avocados%20on%20a%20diet.mp4" TargetMode="External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gif"/><Relationship Id="rId2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85800" y="836640"/>
            <a:ext cx="7772040" cy="446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en-US" sz="8800" spc="-1" strike="noStrike">
                <a:solidFill>
                  <a:schemeClr val="dk1"/>
                </a:solidFill>
                <a:latin typeface="Calibri"/>
              </a:rPr>
              <a:t>Intellectual </a:t>
            </a:r>
            <a:br>
              <a:rPr sz="8800"/>
            </a:br>
            <a:r>
              <a:rPr b="1" lang="en-US" sz="8800" spc="-1" strike="noStrike">
                <a:solidFill>
                  <a:schemeClr val="dk1"/>
                </a:solidFill>
                <a:latin typeface="Calibri"/>
              </a:rPr>
              <a:t>Battle</a:t>
            </a:r>
            <a:endParaRPr b="0" lang="ru-RU" sz="8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Содержимое 3" descr="Coral-Sea-Islands-Flag-4.png"/>
          <p:cNvPicPr/>
          <p:nvPr/>
        </p:nvPicPr>
        <p:blipFill>
          <a:blip r:embed="rId1"/>
          <a:stretch/>
        </p:blipFill>
        <p:spPr>
          <a:xfrm>
            <a:off x="457200" y="1805760"/>
            <a:ext cx="8229240" cy="4114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Содержимое 3" descr="japan.jpg"/>
          <p:cNvPicPr/>
          <p:nvPr/>
        </p:nvPicPr>
        <p:blipFill>
          <a:blip r:embed="rId1"/>
          <a:stretch/>
        </p:blipFill>
        <p:spPr>
          <a:xfrm>
            <a:off x="1554840" y="1600200"/>
            <a:ext cx="603432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 fontScale="74970"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United Kingdom of Great Britain and Northern Ireland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Italy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31" name="Содержимое 4" descr="http://festival.1september.ru/articles/636020/img2.jpg"/>
          <p:cNvPicPr/>
          <p:nvPr/>
        </p:nvPicPr>
        <p:blipFill>
          <a:blip r:embed="rId1"/>
          <a:stretch/>
        </p:blipFill>
        <p:spPr>
          <a:xfrm>
            <a:off x="899640" y="2925000"/>
            <a:ext cx="1904760" cy="942480"/>
          </a:xfrm>
          <a:prstGeom prst="rect">
            <a:avLst/>
          </a:prstGeom>
          <a:ln w="9525">
            <a:noFill/>
          </a:ln>
        </p:spPr>
      </p:pic>
      <p:pic>
        <p:nvPicPr>
          <p:cNvPr id="232" name="Содержимое 3" descr="flag-of-italy.gif"/>
          <p:cNvPicPr/>
          <p:nvPr/>
        </p:nvPicPr>
        <p:blipFill>
          <a:blip r:embed="rId2"/>
          <a:stretch/>
        </p:blipFill>
        <p:spPr>
          <a:xfrm>
            <a:off x="4645080" y="2802240"/>
            <a:ext cx="2590920" cy="1706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Germany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Australia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35" name="Содержимое 3" descr="flag-of-germany.jpg"/>
          <p:cNvPicPr/>
          <p:nvPr/>
        </p:nvPicPr>
        <p:blipFill>
          <a:blip r:embed="rId1"/>
          <a:stretch/>
        </p:blipFill>
        <p:spPr>
          <a:xfrm>
            <a:off x="457200" y="2930400"/>
            <a:ext cx="4039920" cy="2440080"/>
          </a:xfrm>
          <a:prstGeom prst="rect">
            <a:avLst/>
          </a:prstGeom>
          <a:ln w="0">
            <a:noFill/>
          </a:ln>
        </p:spPr>
      </p:pic>
      <p:pic>
        <p:nvPicPr>
          <p:cNvPr id="236" name="Содержимое 3" descr="Coral-Sea-Islands-Flag-4.png"/>
          <p:cNvPicPr/>
          <p:nvPr/>
        </p:nvPicPr>
        <p:blipFill>
          <a:blip r:embed="rId2"/>
          <a:stretch/>
        </p:blipFill>
        <p:spPr>
          <a:xfrm>
            <a:off x="4645080" y="3139920"/>
            <a:ext cx="4041360" cy="2020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Japan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38" name="Содержимое 3" descr="japan.jpg"/>
          <p:cNvPicPr/>
          <p:nvPr/>
        </p:nvPicPr>
        <p:blipFill>
          <a:blip r:embed="rId1"/>
          <a:stretch/>
        </p:blipFill>
        <p:spPr>
          <a:xfrm>
            <a:off x="1554840" y="1600200"/>
            <a:ext cx="603432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Улыбающееся лицо 3">
            <a:hlinkClick r:id="rId1"/>
          </p:cNvPr>
          <p:cNvSpPr/>
          <p:nvPr/>
        </p:nvSpPr>
        <p:spPr>
          <a:xfrm>
            <a:off x="1475640" y="2565000"/>
            <a:ext cx="914040" cy="914040"/>
          </a:xfrm>
          <a:prstGeom prst="smileyFace">
            <a:avLst>
              <a:gd name="adj" fmla="val 4653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Rectangle 1"/>
          <p:cNvSpPr/>
          <p:nvPr/>
        </p:nvSpPr>
        <p:spPr>
          <a:xfrm>
            <a:off x="1115640" y="989280"/>
            <a:ext cx="6624360" cy="3933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America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Who was the founder of Disneyland?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How many rooms are there in the White House?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What is the capital of the US?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What currency is used in the USA?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Who played the role of Rambo in the film of the same name?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 1"/>
          <p:cNvSpPr/>
          <p:nvPr/>
        </p:nvSpPr>
        <p:spPr>
          <a:xfrm>
            <a:off x="1115640" y="348840"/>
            <a:ext cx="6624360" cy="5214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America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Who was the founder of Disneyland? (Walt Disney)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How many rooms are there in the White House? (132)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What is the capital of the US? (Washington D.C.)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What currency is used in the USA? (The American dollar)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Who played the role of Rambo in the film of the same name? (Sylvester Stallone)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Rectangle 1"/>
          <p:cNvSpPr/>
          <p:nvPr/>
        </p:nvSpPr>
        <p:spPr>
          <a:xfrm>
            <a:off x="0" y="1852560"/>
            <a:ext cx="9143640" cy="2652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Great Britain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What is the name of the present British Queen?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What is the capital of Wales?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Where is the National Shakespeare Theatre?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What is the official name of Great Britain?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Where did the Beatles come from?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 1"/>
          <p:cNvSpPr/>
          <p:nvPr/>
        </p:nvSpPr>
        <p:spPr>
          <a:xfrm>
            <a:off x="0" y="1212120"/>
            <a:ext cx="9143640" cy="3933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Great Britain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What is the name of the present British Queen? (Elizabeth II)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What is the capital of Wales? (Cardiff)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Where is the National Shakespeare Theatre? (In Stratford-upon-Avon)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What is the official name of Great Britain? (The United Kingdom of Great Britain and Northern Ireland)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Where did the Beatles come from? (Liverpool)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/>
          </p:nvPr>
        </p:nvSpPr>
        <p:spPr>
          <a:xfrm>
            <a:off x="460080" y="1226880"/>
            <a:ext cx="4039920" cy="5433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6628"/>
          </a:bodyPr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Английские пословицы</a:t>
            </a: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: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1. Score twice before you cut once.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2. Fortune favors the brave.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3. East or West — home is best.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4. To beat the air.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5. Live and learn.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6. As red as a cherry.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7. Every cook praises his own broth.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8. Keep your chin up.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9. All's well that ends well.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10. Tastes differ.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7" name=""/>
          <p:cNvSpPr txBox="1"/>
          <p:nvPr/>
        </p:nvSpPr>
        <p:spPr>
          <a:xfrm>
            <a:off x="1080000" y="540000"/>
            <a:ext cx="326520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Translate the English proverbs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Rectangle 1"/>
          <p:cNvSpPr/>
          <p:nvPr/>
        </p:nvSpPr>
        <p:spPr>
          <a:xfrm>
            <a:off x="0" y="1133640"/>
            <a:ext cx="9143640" cy="2652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Australia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Who are natives of Australia?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What is the capital of Australia?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Which tree-loving animal live in Australia?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Who discovered Australia?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What is the longest river in Australia?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ctangle 1"/>
          <p:cNvSpPr/>
          <p:nvPr/>
        </p:nvSpPr>
        <p:spPr>
          <a:xfrm>
            <a:off x="0" y="1133640"/>
            <a:ext cx="9143640" cy="2652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Australia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1) Who are natives of Australia? (Aborigines)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2) What is the capital of Australia? (Canberra)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3) Which tree-loving animal live in Australia? ( Koala)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4) Who discovered Australia? (James Cook)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800" spc="-1" strike="noStrike">
                <a:solidFill>
                  <a:srgbClr val="333333"/>
                </a:solidFill>
                <a:latin typeface="Arial"/>
                <a:ea typeface="Times New Roman"/>
              </a:rPr>
              <a:t>5) What is the longest river in Australia? (The Darling)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Улыбающееся лицо 3">
            <a:hlinkClick r:id="rId1"/>
          </p:cNvPr>
          <p:cNvSpPr/>
          <p:nvPr/>
        </p:nvSpPr>
        <p:spPr>
          <a:xfrm>
            <a:off x="1691640" y="2997000"/>
            <a:ext cx="914040" cy="914040"/>
          </a:xfrm>
          <a:prstGeom prst="smileyFace">
            <a:avLst>
              <a:gd name="adj" fmla="val 4653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/>
          </p:nvPr>
        </p:nvSpPr>
        <p:spPr>
          <a:xfrm>
            <a:off x="457200" y="836640"/>
            <a:ext cx="8229240" cy="52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Peter Piper picked a peck of pickled peppers. </a:t>
            </a:r>
            <a:br>
              <a:rPr sz="3200"/>
            </a:b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A peck of pickled peppers Peter Piper picked. </a:t>
            </a:r>
            <a:br>
              <a:rPr sz="3200"/>
            </a:b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If Peter Piper picked a peck of pickled peppers, </a:t>
            </a:r>
            <a:br>
              <a:rPr sz="3200"/>
            </a:b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Where's the peck of pickled peppers Peter Piper picked? 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movie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49" name="Содержимое 8" descr="i.jpg"/>
          <p:cNvPicPr/>
          <p:nvPr/>
        </p:nvPicPr>
        <p:blipFill>
          <a:blip r:embed="rId1"/>
          <a:stretch/>
        </p:blipFill>
        <p:spPr>
          <a:xfrm>
            <a:off x="1852920" y="1600200"/>
            <a:ext cx="543744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movie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51" name="Содержимое 3" descr=""/>
          <p:cNvPicPr/>
          <p:nvPr/>
        </p:nvPicPr>
        <p:blipFill>
          <a:blip r:embed="rId1"/>
          <a:stretch/>
        </p:blipFill>
        <p:spPr>
          <a:xfrm>
            <a:off x="1115640" y="1772640"/>
            <a:ext cx="6372360" cy="424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movie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53" name="Содержимое 7" descr="shotimg31620_14.jpg"/>
          <p:cNvPicPr/>
          <p:nvPr/>
        </p:nvPicPr>
        <p:blipFill>
          <a:blip r:embed="rId1"/>
          <a:stretch/>
        </p:blipFill>
        <p:spPr>
          <a:xfrm>
            <a:off x="856080" y="1600200"/>
            <a:ext cx="743148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movie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55" name="Содержимое 7" descr="szaH9TW.jpg"/>
          <p:cNvPicPr/>
          <p:nvPr/>
        </p:nvPicPr>
        <p:blipFill>
          <a:blip r:embed="rId1"/>
          <a:stretch/>
        </p:blipFill>
        <p:spPr>
          <a:xfrm>
            <a:off x="457200" y="1268640"/>
            <a:ext cx="8229240" cy="4308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movie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57" name="Содержимое 3" descr="maxresdefault-2.jpg"/>
          <p:cNvPicPr/>
          <p:nvPr/>
        </p:nvPicPr>
        <p:blipFill>
          <a:blip r:embed="rId1"/>
          <a:stretch/>
        </p:blipFill>
        <p:spPr>
          <a:xfrm>
            <a:off x="549000" y="1600200"/>
            <a:ext cx="804564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«Гладиатор»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«Загадочная история Бенджамина Баттона»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«Великий Гетсби»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«300 спартанцев»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«Я – легенда»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/>
          </p:nvPr>
        </p:nvSpPr>
        <p:spPr>
          <a:xfrm>
            <a:off x="457200" y="836640"/>
            <a:ext cx="4039920" cy="52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6628"/>
          </a:bodyPr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Английские пословицы</a:t>
            </a: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: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1. Score twice before you cut once.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2. Fortune favors the brave.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3. East or West — home is best.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4. To beat the air.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5. Live and learn.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6. As red as a cherry.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7. Every cook praises his own broth.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8. Keep your chin up.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9. All's well that ends well.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10. Tastes differ.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4645080" y="980640"/>
            <a:ext cx="4041360" cy="5145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1218"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Русский эквивалент: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1. Семь раз отмерь — один раз отрежь.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2. Удача любит смелых.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3. В гостях хорошо, а дома лучше.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4. Бить баклуши.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5. Век живи — век учись.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6. Кровь с молоком.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7. Каждый кулик свое болото хвалит.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8. Не вешай носа.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9. Все хорошо, что хорошо кончается.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chemeClr val="dk1"/>
                </a:solidFill>
                <a:latin typeface="Calibri"/>
              </a:rPr>
              <a:t>10. О вкусах не спорят.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</a:pP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person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0" name="Объект 5" descr=""/>
          <p:cNvPicPr/>
          <p:nvPr/>
        </p:nvPicPr>
        <p:blipFill>
          <a:blip r:embed="rId1"/>
          <a:stretch/>
        </p:blipFill>
        <p:spPr>
          <a:xfrm>
            <a:off x="2252880" y="2123640"/>
            <a:ext cx="4638240" cy="347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person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2" name="Содержимое 5" descr="52395_xit-ledzher_or_heath-ledger_1600x1200_(www.GdeFon.ru).jpg"/>
          <p:cNvPicPr/>
          <p:nvPr/>
        </p:nvPicPr>
        <p:blipFill>
          <a:blip r:embed="rId1"/>
          <a:stretch/>
        </p:blipFill>
        <p:spPr>
          <a:xfrm>
            <a:off x="1691640" y="1268640"/>
            <a:ext cx="6339240" cy="4754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person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4" name="Объект 5" descr=""/>
          <p:cNvPicPr/>
          <p:nvPr/>
        </p:nvPicPr>
        <p:blipFill>
          <a:blip r:embed="rId1"/>
          <a:stretch/>
        </p:blipFill>
        <p:spPr>
          <a:xfrm>
            <a:off x="1666800" y="1977120"/>
            <a:ext cx="5810040" cy="3771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person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6" name="Содержимое 4" descr="i.jpg"/>
          <p:cNvPicPr/>
          <p:nvPr/>
        </p:nvPicPr>
        <p:blipFill>
          <a:blip r:embed="rId1"/>
          <a:stretch/>
        </p:blipFill>
        <p:spPr>
          <a:xfrm>
            <a:off x="1403640" y="1268640"/>
            <a:ext cx="6619320" cy="4975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932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person</a:t>
            </a:r>
            <a:br>
              <a:rPr sz="4400"/>
            </a:b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8" name="Содержимое 5" descr="1349265796_mzuckerberg-at-moscow-0.jpg"/>
          <p:cNvPicPr/>
          <p:nvPr/>
        </p:nvPicPr>
        <p:blipFill>
          <a:blip r:embed="rId1"/>
          <a:stretch/>
        </p:blipFill>
        <p:spPr>
          <a:xfrm>
            <a:off x="1544400" y="1600200"/>
            <a:ext cx="605448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Уильям Шекспир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Хит Леджер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Стивен Хокинг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Билл Гейтс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Марк Цукерберг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logo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71" name="Содержимое 5" descr="nike.png"/>
          <p:cNvPicPr/>
          <p:nvPr/>
        </p:nvPicPr>
        <p:blipFill>
          <a:blip r:embed="rId1"/>
          <a:stretch/>
        </p:blipFill>
        <p:spPr>
          <a:xfrm>
            <a:off x="457200" y="2381760"/>
            <a:ext cx="8229240" cy="296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logo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73" name="Объект 5" descr=""/>
          <p:cNvPicPr/>
          <p:nvPr/>
        </p:nvPicPr>
        <p:blipFill>
          <a:blip r:embed="rId1"/>
          <a:stretch/>
        </p:blipFill>
        <p:spPr>
          <a:xfrm>
            <a:off x="1905120" y="2529720"/>
            <a:ext cx="5333760" cy="266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logo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75" name="Содержимое 5" descr="Untitled-1copy.png"/>
          <p:cNvPicPr/>
          <p:nvPr/>
        </p:nvPicPr>
        <p:blipFill>
          <a:blip r:embed="rId1"/>
          <a:stretch/>
        </p:blipFill>
        <p:spPr>
          <a:xfrm>
            <a:off x="1187640" y="2061000"/>
            <a:ext cx="5960520" cy="302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logo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77" name="Содержимое 4" descr="i.jpg"/>
          <p:cNvPicPr/>
          <p:nvPr/>
        </p:nvPicPr>
        <p:blipFill>
          <a:blip r:embed="rId1"/>
          <a:stretch/>
        </p:blipFill>
        <p:spPr>
          <a:xfrm>
            <a:off x="1556640" y="1600200"/>
            <a:ext cx="603036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" name="Содержимое 4"/>
          <p:cNvGraphicFramePr/>
          <p:nvPr/>
        </p:nvGraphicFramePr>
        <p:xfrm>
          <a:off x="753120" y="1229400"/>
          <a:ext cx="7426800" cy="5040360"/>
        </p:xfrm>
        <a:graphic>
          <a:graphicData uri="http://schemas.openxmlformats.org/drawingml/2006/table">
            <a:tbl>
              <a:tblPr/>
              <a:tblGrid>
                <a:gridCol w="1856520"/>
                <a:gridCol w="1856520"/>
                <a:gridCol w="1856520"/>
                <a:gridCol w="1856520"/>
              </a:tblGrid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Country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Capital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Nationality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Language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Brazil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Egypt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Canada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France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Australia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1" name=""/>
          <p:cNvSpPr txBox="1"/>
          <p:nvPr/>
        </p:nvSpPr>
        <p:spPr>
          <a:xfrm>
            <a:off x="1080000" y="540000"/>
            <a:ext cx="1474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Fill the table: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Guess the logo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79" name="Объект 5" descr=""/>
          <p:cNvPicPr/>
          <p:nvPr/>
        </p:nvPicPr>
        <p:blipFill>
          <a:blip r:embed="rId1"/>
          <a:stretch/>
        </p:blipFill>
        <p:spPr>
          <a:xfrm>
            <a:off x="2836800" y="2127960"/>
            <a:ext cx="3470040" cy="3470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Nike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WWF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Giorgio Armani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Ferrari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Michelin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Содержимое 3" descr="hello_html_6cc39a7b.jpg"/>
          <p:cNvPicPr/>
          <p:nvPr/>
        </p:nvPicPr>
        <p:blipFill>
          <a:blip r:embed="rId1"/>
          <a:stretch/>
        </p:blipFill>
        <p:spPr>
          <a:xfrm>
            <a:off x="1043640" y="1989000"/>
            <a:ext cx="6480360" cy="4320000"/>
          </a:xfrm>
          <a:prstGeom prst="rect">
            <a:avLst/>
          </a:prstGeom>
          <a:ln w="0">
            <a:noFill/>
          </a:ln>
        </p:spPr>
      </p:pic>
      <p:sp>
        <p:nvSpPr>
          <p:cNvPr id="282" name=""/>
          <p:cNvSpPr txBox="1"/>
          <p:nvPr/>
        </p:nvSpPr>
        <p:spPr>
          <a:xfrm>
            <a:off x="1980000" y="720000"/>
            <a:ext cx="210852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Name the products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4992" lnSpcReduction="10000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Meat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Milk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Flour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Bread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Sausage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Cheese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Pies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Sour cream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Yoghurt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Pan cakes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Sausages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Содержимое 3" descr="ДИ2.jpg"/>
          <p:cNvPicPr/>
          <p:nvPr/>
        </p:nvPicPr>
        <p:blipFill>
          <a:blip r:embed="rId1"/>
          <a:stretch/>
        </p:blipFill>
        <p:spPr>
          <a:xfrm>
            <a:off x="1371240" y="1600200"/>
            <a:ext cx="6401160" cy="4525560"/>
          </a:xfrm>
          <a:prstGeom prst="rect">
            <a:avLst/>
          </a:prstGeom>
          <a:ln w="0">
            <a:noFill/>
          </a:ln>
        </p:spPr>
      </p:pic>
      <p:sp>
        <p:nvSpPr>
          <p:cNvPr id="286" name=""/>
          <p:cNvSpPr txBox="1"/>
          <p:nvPr/>
        </p:nvSpPr>
        <p:spPr>
          <a:xfrm>
            <a:off x="1260000" y="720000"/>
            <a:ext cx="163908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Name clothes: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5936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Sandals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Shorts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T-shirt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Sunglasses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Hat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Dress/sundress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Coat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Trousers/jeans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Boots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Jacket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Umbrella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Blouse/sweater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Улыбающееся лицо 3">
            <a:hlinkClick r:id="rId1"/>
          </p:cNvPr>
          <p:cNvSpPr/>
          <p:nvPr/>
        </p:nvSpPr>
        <p:spPr>
          <a:xfrm>
            <a:off x="1619640" y="2925000"/>
            <a:ext cx="914040" cy="914040"/>
          </a:xfrm>
          <a:prstGeom prst="smileyFace">
            <a:avLst>
              <a:gd name="adj" fmla="val 4653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Содержимое 3" descr="1360686425.jpg"/>
          <p:cNvPicPr/>
          <p:nvPr/>
        </p:nvPicPr>
        <p:blipFill>
          <a:blip r:embed="rId1"/>
          <a:stretch/>
        </p:blipFill>
        <p:spPr>
          <a:xfrm>
            <a:off x="827640" y="1260000"/>
            <a:ext cx="5112360" cy="5361120"/>
          </a:xfrm>
          <a:prstGeom prst="rect">
            <a:avLst/>
          </a:prstGeom>
          <a:ln w="0">
            <a:noFill/>
          </a:ln>
        </p:spPr>
      </p:pic>
      <p:sp>
        <p:nvSpPr>
          <p:cNvPr id="291" name=""/>
          <p:cNvSpPr txBox="1"/>
          <p:nvPr/>
        </p:nvSpPr>
        <p:spPr>
          <a:xfrm>
            <a:off x="900000" y="540000"/>
            <a:ext cx="29984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Name the parts of the body: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4992" lnSpcReduction="10000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Head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Chest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Shoulder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Stomach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Finger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Foot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Ear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Neck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Wrist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Knee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Leg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" name="Содержимое 4"/>
          <p:cNvGraphicFramePr/>
          <p:nvPr/>
        </p:nvGraphicFramePr>
        <p:xfrm>
          <a:off x="457200" y="764640"/>
          <a:ext cx="7426800" cy="5040360"/>
        </p:xfrm>
        <a:graphic>
          <a:graphicData uri="http://schemas.openxmlformats.org/drawingml/2006/table">
            <a:tbl>
              <a:tblPr/>
              <a:tblGrid>
                <a:gridCol w="1856520"/>
                <a:gridCol w="1856520"/>
                <a:gridCol w="1856520"/>
                <a:gridCol w="1856520"/>
              </a:tblGrid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Country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Capital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Nationality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Language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Brazil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Brazilia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Brazilian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Portuguese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Egypt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Cairo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Egyptian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Arabic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Canada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Ottawa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Canadian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English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French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France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Paris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French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French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39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Australia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79646"/>
                      </a:solidFill>
                      <a:prstDash val="solid"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Canberra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Australian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English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>
                      <a:noFill/>
                    </a:lnL>
                    <a:lnR w="12240">
                      <a:solidFill>
                        <a:srgbClr val="f79646"/>
                      </a:solidFill>
                      <a:prstDash val="solid"/>
                    </a:lnR>
                    <a:lnT w="12240">
                      <a:solidFill>
                        <a:srgbClr val="f79646"/>
                      </a:solidFill>
                      <a:prstDash val="solid"/>
                    </a:lnT>
                    <a:lnB w="12240">
                      <a:solidFill>
                        <a:srgbClr val="f79646"/>
                      </a:solidFill>
                      <a:prstDash val="solid"/>
                    </a:lnB>
                    <a:solidFill>
                      <a:schemeClr val="accent6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Улыбающееся лицо 3">
            <a:hlinkClick r:id="rId1"/>
          </p:cNvPr>
          <p:cNvSpPr/>
          <p:nvPr/>
        </p:nvSpPr>
        <p:spPr>
          <a:xfrm>
            <a:off x="1691640" y="2565000"/>
            <a:ext cx="914040" cy="914040"/>
          </a:xfrm>
          <a:prstGeom prst="smileyFace">
            <a:avLst>
              <a:gd name="adj" fmla="val 4653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Рисунок 4" descr="http://festival.1september.ru/articles/636020/img2.jpg"/>
          <p:cNvPicPr/>
          <p:nvPr/>
        </p:nvPicPr>
        <p:blipFill>
          <a:blip r:embed="rId1"/>
          <a:stretch/>
        </p:blipFill>
        <p:spPr>
          <a:xfrm>
            <a:off x="1691640" y="1268640"/>
            <a:ext cx="4968360" cy="397008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Содержимое 3" descr="flag-of-italy.gif"/>
          <p:cNvPicPr/>
          <p:nvPr/>
        </p:nvPicPr>
        <p:blipFill>
          <a:blip r:embed="rId1"/>
          <a:stretch/>
        </p:blipFill>
        <p:spPr>
          <a:xfrm>
            <a:off x="1180440" y="1600200"/>
            <a:ext cx="678276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Содержимое 3" descr="flag-of-germany.jpg"/>
          <p:cNvPicPr/>
          <p:nvPr/>
        </p:nvPicPr>
        <p:blipFill>
          <a:blip r:embed="rId1"/>
          <a:stretch/>
        </p:blipFill>
        <p:spPr>
          <a:xfrm>
            <a:off x="825480" y="1600200"/>
            <a:ext cx="7493040" cy="452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Application>LibreOffice/7.6.2.1$Windows_X86_64 LibreOffice_project/56f7684011345957bbf33a7ee678afaf4d2ba333</Application>
  <AppVersion>15.0000</AppVersion>
  <Words>780</Words>
  <Paragraphs>199</Paragraphs>
  <Company>DG Win&amp;Soft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2017-03-06T01:23:17Z</dcterms:created>
  <dc:creator>ГАОУ</dc:creator>
  <dc:description/>
  <dc:language>ru-RU</dc:language>
  <cp:lastModifiedBy/>
  <dcterms:modified xsi:type="dcterms:W3CDTF">2023-12-13T13:57:58Z</dcterms:modified>
  <cp:revision>49</cp:revision>
  <dc:subject/>
  <dc:title>Intellectual  Battle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48</vt:i4>
  </property>
</Properties>
</file>