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Екатерина Смирнова" userId="0229f990ee29a490" providerId="LiveId" clId="{C406037D-FCCF-4D8F-9F81-890B88D1FEE1}"/>
    <pc:docChg chg="undo custSel addSld modSld modMainMaster">
      <pc:chgData name="Екатерина Смирнова" userId="0229f990ee29a490" providerId="LiveId" clId="{C406037D-FCCF-4D8F-9F81-890B88D1FEE1}" dt="2023-12-13T10:57:45.647" v="393" actId="478"/>
      <pc:docMkLst>
        <pc:docMk/>
      </pc:docMkLst>
      <pc:sldChg chg="delSp mod modTransition">
        <pc:chgData name="Екатерина Смирнова" userId="0229f990ee29a490" providerId="LiveId" clId="{C406037D-FCCF-4D8F-9F81-890B88D1FEE1}" dt="2023-12-13T10:57:45.647" v="393" actId="478"/>
        <pc:sldMkLst>
          <pc:docMk/>
          <pc:sldMk cId="2170264631" sldId="256"/>
        </pc:sldMkLst>
        <pc:spChg chg="del">
          <ac:chgData name="Екатерина Смирнова" userId="0229f990ee29a490" providerId="LiveId" clId="{C406037D-FCCF-4D8F-9F81-890B88D1FEE1}" dt="2023-12-13T10:57:45.647" v="393" actId="478"/>
          <ac:spMkLst>
            <pc:docMk/>
            <pc:sldMk cId="2170264631" sldId="256"/>
            <ac:spMk id="3" creationId="{CFB562F0-D581-A149-990D-000B738814BA}"/>
          </ac:spMkLst>
        </pc:spChg>
      </pc:sldChg>
      <pc:sldChg chg="delSp modSp mod modTransition">
        <pc:chgData name="Екатерина Смирнова" userId="0229f990ee29a490" providerId="LiveId" clId="{C406037D-FCCF-4D8F-9F81-890B88D1FEE1}" dt="2023-12-13T10:52:24.472" v="329"/>
        <pc:sldMkLst>
          <pc:docMk/>
          <pc:sldMk cId="2439907225" sldId="257"/>
        </pc:sldMkLst>
        <pc:spChg chg="mod">
          <ac:chgData name="Екатерина Смирнова" userId="0229f990ee29a490" providerId="LiveId" clId="{C406037D-FCCF-4D8F-9F81-890B88D1FEE1}" dt="2023-12-13T10:47:11.187" v="276" actId="403"/>
          <ac:spMkLst>
            <pc:docMk/>
            <pc:sldMk cId="2439907225" sldId="257"/>
            <ac:spMk id="5" creationId="{C87C6CA3-4CAD-A043-B076-02209296310D}"/>
          </ac:spMkLst>
        </pc:spChg>
        <pc:spChg chg="mod">
          <ac:chgData name="Екатерина Смирнова" userId="0229f990ee29a490" providerId="LiveId" clId="{C406037D-FCCF-4D8F-9F81-890B88D1FEE1}" dt="2023-12-13T10:47:21.902" v="280" actId="1076"/>
          <ac:spMkLst>
            <pc:docMk/>
            <pc:sldMk cId="2439907225" sldId="257"/>
            <ac:spMk id="6" creationId="{3B255AB2-2938-DF44-B142-C21B58FA0985}"/>
          </ac:spMkLst>
        </pc:spChg>
        <pc:spChg chg="mod">
          <ac:chgData name="Екатерина Смирнова" userId="0229f990ee29a490" providerId="LiveId" clId="{C406037D-FCCF-4D8F-9F81-890B88D1FEE1}" dt="2023-12-13T10:47:37.327" v="284" actId="403"/>
          <ac:spMkLst>
            <pc:docMk/>
            <pc:sldMk cId="2439907225" sldId="257"/>
            <ac:spMk id="12" creationId="{EF19988D-CEBD-B447-8125-2D993701BA23}"/>
          </ac:spMkLst>
        </pc:spChg>
        <pc:spChg chg="mod">
          <ac:chgData name="Екатерина Смирнова" userId="0229f990ee29a490" providerId="LiveId" clId="{C406037D-FCCF-4D8F-9F81-890B88D1FEE1}" dt="2023-12-13T10:47:46.176" v="288" actId="1076"/>
          <ac:spMkLst>
            <pc:docMk/>
            <pc:sldMk cId="2439907225" sldId="257"/>
            <ac:spMk id="14" creationId="{588D033E-1812-7F4D-B20D-596A3D6FE2C5}"/>
          </ac:spMkLst>
        </pc:spChg>
        <pc:spChg chg="mod">
          <ac:chgData name="Екатерина Смирнова" userId="0229f990ee29a490" providerId="LiveId" clId="{C406037D-FCCF-4D8F-9F81-890B88D1FEE1}" dt="2023-12-13T10:47:50.906" v="290" actId="403"/>
          <ac:spMkLst>
            <pc:docMk/>
            <pc:sldMk cId="2439907225" sldId="257"/>
            <ac:spMk id="17" creationId="{82228A60-8FC5-AA41-B948-F6059FB81E09}"/>
          </ac:spMkLst>
        </pc:spChg>
        <pc:spChg chg="mod">
          <ac:chgData name="Екатерина Смирнова" userId="0229f990ee29a490" providerId="LiveId" clId="{C406037D-FCCF-4D8F-9F81-890B88D1FEE1}" dt="2023-12-13T10:48:16.355" v="297" actId="14100"/>
          <ac:spMkLst>
            <pc:docMk/>
            <pc:sldMk cId="2439907225" sldId="257"/>
            <ac:spMk id="20" creationId="{3E740E52-E165-6D43-9569-C3DFEDE00776}"/>
          </ac:spMkLst>
        </pc:spChg>
        <pc:spChg chg="mod">
          <ac:chgData name="Екатерина Смирнова" userId="0229f990ee29a490" providerId="LiveId" clId="{C406037D-FCCF-4D8F-9F81-890B88D1FEE1}" dt="2023-12-13T10:48:46.106" v="305" actId="14100"/>
          <ac:spMkLst>
            <pc:docMk/>
            <pc:sldMk cId="2439907225" sldId="257"/>
            <ac:spMk id="23" creationId="{8C240B80-1756-4043-80FA-02040AD816AD}"/>
          </ac:spMkLst>
        </pc:spChg>
        <pc:spChg chg="del">
          <ac:chgData name="Екатерина Смирнова" userId="0229f990ee29a490" providerId="LiveId" clId="{C406037D-FCCF-4D8F-9F81-890B88D1FEE1}" dt="2023-12-13T10:48:40.742" v="302" actId="478"/>
          <ac:spMkLst>
            <pc:docMk/>
            <pc:sldMk cId="2439907225" sldId="257"/>
            <ac:spMk id="24" creationId="{BC6BA2C8-64AF-D848-A0D6-542F4C7A7E47}"/>
          </ac:spMkLst>
        </pc:spChg>
        <pc:spChg chg="mod">
          <ac:chgData name="Екатерина Смирнова" userId="0229f990ee29a490" providerId="LiveId" clId="{C406037D-FCCF-4D8F-9F81-890B88D1FEE1}" dt="2023-12-13T10:49:22.386" v="311" actId="403"/>
          <ac:spMkLst>
            <pc:docMk/>
            <pc:sldMk cId="2439907225" sldId="257"/>
            <ac:spMk id="26" creationId="{61213A19-0C44-A64B-A676-2F41208F4494}"/>
          </ac:spMkLst>
        </pc:spChg>
        <pc:spChg chg="mod">
          <ac:chgData name="Екатерина Смирнова" userId="0229f990ee29a490" providerId="LiveId" clId="{C406037D-FCCF-4D8F-9F81-890B88D1FEE1}" dt="2023-12-13T10:48:10.504" v="294" actId="1076"/>
          <ac:spMkLst>
            <pc:docMk/>
            <pc:sldMk cId="2439907225" sldId="257"/>
            <ac:spMk id="28" creationId="{93B0BB27-2334-7645-9DD4-627A26350CA4}"/>
          </ac:spMkLst>
        </pc:spChg>
        <pc:spChg chg="mod">
          <ac:chgData name="Екатерина Смирнова" userId="0229f990ee29a490" providerId="LiveId" clId="{C406037D-FCCF-4D8F-9F81-890B88D1FEE1}" dt="2023-12-13T10:48:29.130" v="301" actId="1076"/>
          <ac:spMkLst>
            <pc:docMk/>
            <pc:sldMk cId="2439907225" sldId="257"/>
            <ac:spMk id="30" creationId="{0161E936-7C0B-A241-A3DD-4A911253D6F2}"/>
          </ac:spMkLst>
        </pc:spChg>
        <pc:spChg chg="mod">
          <ac:chgData name="Екатерина Смирнова" userId="0229f990ee29a490" providerId="LiveId" clId="{C406037D-FCCF-4D8F-9F81-890B88D1FEE1}" dt="2023-12-13T10:49:17.648" v="309" actId="1076"/>
          <ac:spMkLst>
            <pc:docMk/>
            <pc:sldMk cId="2439907225" sldId="257"/>
            <ac:spMk id="34" creationId="{CD4CCA4A-8F32-FB4E-9BF0-C66D105D8601}"/>
          </ac:spMkLst>
        </pc:spChg>
        <pc:spChg chg="mod">
          <ac:chgData name="Екатерина Смирнова" userId="0229f990ee29a490" providerId="LiveId" clId="{C406037D-FCCF-4D8F-9F81-890B88D1FEE1}" dt="2023-12-13T10:49:32.512" v="315" actId="1076"/>
          <ac:spMkLst>
            <pc:docMk/>
            <pc:sldMk cId="2439907225" sldId="257"/>
            <ac:spMk id="36" creationId="{499595F0-1C75-6D43-A9A6-4D5EDD66234B}"/>
          </ac:spMkLst>
        </pc:spChg>
        <pc:picChg chg="mod">
          <ac:chgData name="Екатерина Смирнова" userId="0229f990ee29a490" providerId="LiveId" clId="{C406037D-FCCF-4D8F-9F81-890B88D1FEE1}" dt="2023-12-13T10:49:37.177" v="316" actId="1076"/>
          <ac:picMkLst>
            <pc:docMk/>
            <pc:sldMk cId="2439907225" sldId="257"/>
            <ac:picMk id="4" creationId="{010235E8-E4F9-3845-87F2-D90005C3B0D9}"/>
          </ac:picMkLst>
        </pc:picChg>
      </pc:sldChg>
      <pc:sldChg chg="modTransition">
        <pc:chgData name="Екатерина Смирнова" userId="0229f990ee29a490" providerId="LiveId" clId="{C406037D-FCCF-4D8F-9F81-890B88D1FEE1}" dt="2023-12-13T10:52:24.472" v="329"/>
        <pc:sldMkLst>
          <pc:docMk/>
          <pc:sldMk cId="2423082207" sldId="258"/>
        </pc:sldMkLst>
      </pc:sldChg>
      <pc:sldChg chg="modSp mod modTransition">
        <pc:chgData name="Екатерина Смирнова" userId="0229f990ee29a490" providerId="LiveId" clId="{C406037D-FCCF-4D8F-9F81-890B88D1FEE1}" dt="2023-12-13T10:52:24.472" v="329"/>
        <pc:sldMkLst>
          <pc:docMk/>
          <pc:sldMk cId="4029629057" sldId="259"/>
        </pc:sldMkLst>
        <pc:spChg chg="mod">
          <ac:chgData name="Екатерина Смирнова" userId="0229f990ee29a490" providerId="LiveId" clId="{C406037D-FCCF-4D8F-9F81-890B88D1FEE1}" dt="2023-12-13T10:50:34.866" v="320" actId="12"/>
          <ac:spMkLst>
            <pc:docMk/>
            <pc:sldMk cId="4029629057" sldId="259"/>
            <ac:spMk id="5" creationId="{CA4A9622-0410-EF4B-A243-3FAD405B2B6A}"/>
          </ac:spMkLst>
        </pc:spChg>
        <pc:spChg chg="mod">
          <ac:chgData name="Екатерина Смирнова" userId="0229f990ee29a490" providerId="LiveId" clId="{C406037D-FCCF-4D8F-9F81-890B88D1FEE1}" dt="2023-12-13T10:50:34.310" v="319" actId="1076"/>
          <ac:spMkLst>
            <pc:docMk/>
            <pc:sldMk cId="4029629057" sldId="259"/>
            <ac:spMk id="6" creationId="{014D4122-DD9A-104C-AB3C-17FC2E90A0D5}"/>
          </ac:spMkLst>
        </pc:spChg>
      </pc:sldChg>
      <pc:sldChg chg="modSp mod modTransition">
        <pc:chgData name="Екатерина Смирнова" userId="0229f990ee29a490" providerId="LiveId" clId="{C406037D-FCCF-4D8F-9F81-890B88D1FEE1}" dt="2023-12-13T10:52:24.472" v="329"/>
        <pc:sldMkLst>
          <pc:docMk/>
          <pc:sldMk cId="2212790690" sldId="260"/>
        </pc:sldMkLst>
        <pc:spChg chg="mod">
          <ac:chgData name="Екатерина Смирнова" userId="0229f990ee29a490" providerId="LiveId" clId="{C406037D-FCCF-4D8F-9F81-890B88D1FEE1}" dt="2023-12-13T10:45:49.466" v="273" actId="122"/>
          <ac:spMkLst>
            <pc:docMk/>
            <pc:sldMk cId="2212790690" sldId="260"/>
            <ac:spMk id="3" creationId="{25143889-222E-4348-9F63-442EA47D2AF8}"/>
          </ac:spMkLst>
        </pc:spChg>
        <pc:spChg chg="mod">
          <ac:chgData name="Екатерина Смирнова" userId="0229f990ee29a490" providerId="LiveId" clId="{C406037D-FCCF-4D8F-9F81-890B88D1FEE1}" dt="2023-12-13T10:43:09.807" v="245" actId="1076"/>
          <ac:spMkLst>
            <pc:docMk/>
            <pc:sldMk cId="2212790690" sldId="260"/>
            <ac:spMk id="6" creationId="{EFE9EC64-0E7F-B342-8190-EA293BA4DD25}"/>
          </ac:spMkLst>
        </pc:spChg>
      </pc:sldChg>
      <pc:sldChg chg="modSp mod modTransition">
        <pc:chgData name="Екатерина Смирнова" userId="0229f990ee29a490" providerId="LiveId" clId="{C406037D-FCCF-4D8F-9F81-890B88D1FEE1}" dt="2023-12-13T10:52:24.472" v="329"/>
        <pc:sldMkLst>
          <pc:docMk/>
          <pc:sldMk cId="717540903" sldId="261"/>
        </pc:sldMkLst>
        <pc:spChg chg="mod">
          <ac:chgData name="Екатерина Смирнова" userId="0229f990ee29a490" providerId="LiveId" clId="{C406037D-FCCF-4D8F-9F81-890B88D1FEE1}" dt="2023-12-13T10:46:10.446" v="274" actId="403"/>
          <ac:spMkLst>
            <pc:docMk/>
            <pc:sldMk cId="717540903" sldId="261"/>
            <ac:spMk id="3" creationId="{8C7F8EBE-4633-6941-83FB-A55D63458379}"/>
          </ac:spMkLst>
        </pc:spChg>
        <pc:spChg chg="mod">
          <ac:chgData name="Екатерина Смирнова" userId="0229f990ee29a490" providerId="LiveId" clId="{C406037D-FCCF-4D8F-9F81-890B88D1FEE1}" dt="2023-12-13T10:40:17.371" v="217" actId="1076"/>
          <ac:spMkLst>
            <pc:docMk/>
            <pc:sldMk cId="717540903" sldId="261"/>
            <ac:spMk id="6" creationId="{8DE525F3-75CB-B843-84DC-F6C44CEBE280}"/>
          </ac:spMkLst>
        </pc:spChg>
      </pc:sldChg>
      <pc:sldChg chg="addSp delSp modSp mod modTransition delAnim modAnim">
        <pc:chgData name="Екатерина Смирнова" userId="0229f990ee29a490" providerId="LiveId" clId="{C406037D-FCCF-4D8F-9F81-890B88D1FEE1}" dt="2023-12-13T10:54:44.610" v="340" actId="478"/>
        <pc:sldMkLst>
          <pc:docMk/>
          <pc:sldMk cId="3092530988" sldId="262"/>
        </pc:sldMkLst>
        <pc:spChg chg="mod">
          <ac:chgData name="Екатерина Смирнова" userId="0229f990ee29a490" providerId="LiveId" clId="{C406037D-FCCF-4D8F-9F81-890B88D1FEE1}" dt="2023-12-13T10:31:40.801" v="127" actId="403"/>
          <ac:spMkLst>
            <pc:docMk/>
            <pc:sldMk cId="3092530988" sldId="262"/>
            <ac:spMk id="3" creationId="{4529F5DB-DA5F-C248-91FA-E086EB886BDF}"/>
          </ac:spMkLst>
        </pc:spChg>
        <pc:spChg chg="mod">
          <ac:chgData name="Екатерина Смирнова" userId="0229f990ee29a490" providerId="LiveId" clId="{C406037D-FCCF-4D8F-9F81-890B88D1FEE1}" dt="2023-12-13T10:31:02.592" v="116" actId="1076"/>
          <ac:spMkLst>
            <pc:docMk/>
            <pc:sldMk cId="3092530988" sldId="262"/>
            <ac:spMk id="5" creationId="{24BC403A-69B4-8C43-8824-5470AFB6D843}"/>
          </ac:spMkLst>
        </pc:spChg>
        <pc:spChg chg="mod">
          <ac:chgData name="Екатерина Смирнова" userId="0229f990ee29a490" providerId="LiveId" clId="{C406037D-FCCF-4D8F-9F81-890B88D1FEE1}" dt="2023-12-13T10:30:59.686" v="115" actId="1076"/>
          <ac:spMkLst>
            <pc:docMk/>
            <pc:sldMk cId="3092530988" sldId="262"/>
            <ac:spMk id="6" creationId="{A82A9FBC-1D6D-324E-9AC0-0F21FE38B47A}"/>
          </ac:spMkLst>
        </pc:spChg>
        <pc:spChg chg="mod">
          <ac:chgData name="Екатерина Смирнова" userId="0229f990ee29a490" providerId="LiveId" clId="{C406037D-FCCF-4D8F-9F81-890B88D1FEE1}" dt="2023-12-13T10:31:05.297" v="117" actId="1076"/>
          <ac:spMkLst>
            <pc:docMk/>
            <pc:sldMk cId="3092530988" sldId="262"/>
            <ac:spMk id="9" creationId="{289A574D-74F9-4746-B63E-CF5B5DD33ECD}"/>
          </ac:spMkLst>
        </pc:spChg>
        <pc:spChg chg="mod">
          <ac:chgData name="Екатерина Смирнова" userId="0229f990ee29a490" providerId="LiveId" clId="{C406037D-FCCF-4D8F-9F81-890B88D1FEE1}" dt="2023-12-13T10:31:08.488" v="118" actId="1076"/>
          <ac:spMkLst>
            <pc:docMk/>
            <pc:sldMk cId="3092530988" sldId="262"/>
            <ac:spMk id="11" creationId="{D3FB6D4A-E624-C941-A85D-5019202FECBF}"/>
          </ac:spMkLst>
        </pc:spChg>
        <pc:picChg chg="mod">
          <ac:chgData name="Екатерина Смирнова" userId="0229f990ee29a490" providerId="LiveId" clId="{C406037D-FCCF-4D8F-9F81-890B88D1FEE1}" dt="2023-12-13T10:30:39.185" v="113" actId="1076"/>
          <ac:picMkLst>
            <pc:docMk/>
            <pc:sldMk cId="3092530988" sldId="262"/>
            <ac:picMk id="4" creationId="{39160D79-721A-2A4A-AB48-03CE759820CF}"/>
          </ac:picMkLst>
        </pc:picChg>
        <pc:cxnChg chg="add del mod">
          <ac:chgData name="Екатерина Смирнова" userId="0229f990ee29a490" providerId="LiveId" clId="{C406037D-FCCF-4D8F-9F81-890B88D1FEE1}" dt="2023-12-13T10:54:44.610" v="340" actId="478"/>
          <ac:cxnSpMkLst>
            <pc:docMk/>
            <pc:sldMk cId="3092530988" sldId="262"/>
            <ac:cxnSpMk id="8" creationId="{5E71B6ED-0502-9A3A-72EF-83506DDA2C4E}"/>
          </ac:cxnSpMkLst>
        </pc:cxnChg>
      </pc:sldChg>
      <pc:sldChg chg="addSp delSp modSp mod modTransition delAnim modAnim">
        <pc:chgData name="Екатерина Смирнова" userId="0229f990ee29a490" providerId="LiveId" clId="{C406037D-FCCF-4D8F-9F81-890B88D1FEE1}" dt="2023-12-13T10:54:41.421" v="339" actId="478"/>
        <pc:sldMkLst>
          <pc:docMk/>
          <pc:sldMk cId="806290932" sldId="263"/>
        </pc:sldMkLst>
        <pc:spChg chg="mod">
          <ac:chgData name="Екатерина Смирнова" userId="0229f990ee29a490" providerId="LiveId" clId="{C406037D-FCCF-4D8F-9F81-890B88D1FEE1}" dt="2023-12-13T10:51:07.927" v="322" actId="255"/>
          <ac:spMkLst>
            <pc:docMk/>
            <pc:sldMk cId="806290932" sldId="263"/>
            <ac:spMk id="3" creationId="{52BAD479-3DF4-F74F-969A-B74FC0FD03AA}"/>
          </ac:spMkLst>
        </pc:spChg>
        <pc:spChg chg="mod">
          <ac:chgData name="Екатерина Смирнова" userId="0229f990ee29a490" providerId="LiveId" clId="{C406037D-FCCF-4D8F-9F81-890B88D1FEE1}" dt="2023-12-13T10:34:18.854" v="166" actId="403"/>
          <ac:spMkLst>
            <pc:docMk/>
            <pc:sldMk cId="806290932" sldId="263"/>
            <ac:spMk id="6" creationId="{CCBB8115-6E51-E249-AE73-8D5863E2EB59}"/>
          </ac:spMkLst>
        </pc:spChg>
        <pc:spChg chg="mod">
          <ac:chgData name="Екатерина Смирнова" userId="0229f990ee29a490" providerId="LiveId" clId="{C406037D-FCCF-4D8F-9F81-890B88D1FEE1}" dt="2023-12-13T10:34:22.837" v="168" actId="403"/>
          <ac:spMkLst>
            <pc:docMk/>
            <pc:sldMk cId="806290932" sldId="263"/>
            <ac:spMk id="8" creationId="{6FA9DFFD-DE52-D541-A7C5-480DBE74D2B5}"/>
          </ac:spMkLst>
        </pc:spChg>
        <pc:spChg chg="mod">
          <ac:chgData name="Екатерина Смирнова" userId="0229f990ee29a490" providerId="LiveId" clId="{C406037D-FCCF-4D8F-9F81-890B88D1FEE1}" dt="2023-12-13T10:34:26.606" v="170" actId="403"/>
          <ac:spMkLst>
            <pc:docMk/>
            <pc:sldMk cId="806290932" sldId="263"/>
            <ac:spMk id="10" creationId="{4158B334-7A18-A046-A4A9-DBF836F120CE}"/>
          </ac:spMkLst>
        </pc:spChg>
        <pc:spChg chg="mod">
          <ac:chgData name="Екатерина Смирнова" userId="0229f990ee29a490" providerId="LiveId" clId="{C406037D-FCCF-4D8F-9F81-890B88D1FEE1}" dt="2023-12-13T10:34:31.548" v="172" actId="403"/>
          <ac:spMkLst>
            <pc:docMk/>
            <pc:sldMk cId="806290932" sldId="263"/>
            <ac:spMk id="12" creationId="{0D234E4A-2508-474F-9ED7-3913AF3FC6B3}"/>
          </ac:spMkLst>
        </pc:spChg>
        <pc:cxnChg chg="add del mod">
          <ac:chgData name="Екатерина Смирнова" userId="0229f990ee29a490" providerId="LiveId" clId="{C406037D-FCCF-4D8F-9F81-890B88D1FEE1}" dt="2023-12-13T10:54:41.421" v="339" actId="478"/>
          <ac:cxnSpMkLst>
            <pc:docMk/>
            <pc:sldMk cId="806290932" sldId="263"/>
            <ac:cxnSpMk id="5" creationId="{89A46FF3-FDFB-FBAE-14BB-75E6203B0D66}"/>
          </ac:cxnSpMkLst>
        </pc:cxnChg>
      </pc:sldChg>
      <pc:sldChg chg="addSp modSp mod modTransition modAnim">
        <pc:chgData name="Екатерина Смирнова" userId="0229f990ee29a490" providerId="LiveId" clId="{C406037D-FCCF-4D8F-9F81-890B88D1FEE1}" dt="2023-12-13T10:56:19.263" v="344"/>
        <pc:sldMkLst>
          <pc:docMk/>
          <pc:sldMk cId="4281625917" sldId="264"/>
        </pc:sldMkLst>
        <pc:spChg chg="add mod">
          <ac:chgData name="Екатерина Смирнова" userId="0229f990ee29a490" providerId="LiveId" clId="{C406037D-FCCF-4D8F-9F81-890B88D1FEE1}" dt="2023-12-13T10:51:21.667" v="323" actId="404"/>
          <ac:spMkLst>
            <pc:docMk/>
            <pc:sldMk cId="4281625917" sldId="264"/>
            <ac:spMk id="4" creationId="{25DDD6FE-A701-5129-9EB9-77FB16E754BD}"/>
          </ac:spMkLst>
        </pc:spChg>
        <pc:spChg chg="mod">
          <ac:chgData name="Екатерина Смирнова" userId="0229f990ee29a490" providerId="LiveId" clId="{C406037D-FCCF-4D8F-9F81-890B88D1FEE1}" dt="2023-12-13T10:37:41.346" v="188" actId="1076"/>
          <ac:spMkLst>
            <pc:docMk/>
            <pc:sldMk cId="4281625917" sldId="264"/>
            <ac:spMk id="6" creationId="{0A4D77C7-4F33-BC42-887E-80FA37A99BDC}"/>
          </ac:spMkLst>
        </pc:spChg>
        <pc:spChg chg="mod">
          <ac:chgData name="Екатерина Смирнова" userId="0229f990ee29a490" providerId="LiveId" clId="{C406037D-FCCF-4D8F-9F81-890B88D1FEE1}" dt="2023-12-13T10:39:21.023" v="214" actId="403"/>
          <ac:spMkLst>
            <pc:docMk/>
            <pc:sldMk cId="4281625917" sldId="264"/>
            <ac:spMk id="8" creationId="{D06DC6EA-70D1-864D-BB06-55B9EF67D119}"/>
          </ac:spMkLst>
        </pc:spChg>
        <pc:spChg chg="mod">
          <ac:chgData name="Екатерина Смирнова" userId="0229f990ee29a490" providerId="LiveId" clId="{C406037D-FCCF-4D8F-9F81-890B88D1FEE1}" dt="2023-12-13T10:39:14.783" v="211" actId="1076"/>
          <ac:spMkLst>
            <pc:docMk/>
            <pc:sldMk cId="4281625917" sldId="264"/>
            <ac:spMk id="16" creationId="{36CC13C1-A683-EC4A-9A97-F86BEACCFDA9}"/>
          </ac:spMkLst>
        </pc:spChg>
        <pc:spChg chg="mod">
          <ac:chgData name="Екатерина Смирнова" userId="0229f990ee29a490" providerId="LiveId" clId="{C406037D-FCCF-4D8F-9F81-890B88D1FEE1}" dt="2023-12-13T10:38:25.641" v="201" actId="403"/>
          <ac:spMkLst>
            <pc:docMk/>
            <pc:sldMk cId="4281625917" sldId="264"/>
            <ac:spMk id="23" creationId="{24619D22-CEE4-3E41-B347-284ADAD212BC}"/>
          </ac:spMkLst>
        </pc:spChg>
        <pc:spChg chg="mod">
          <ac:chgData name="Екатерина Смирнова" userId="0229f990ee29a490" providerId="LiveId" clId="{C406037D-FCCF-4D8F-9F81-890B88D1FEE1}" dt="2023-12-13T10:38:03.061" v="195" actId="403"/>
          <ac:spMkLst>
            <pc:docMk/>
            <pc:sldMk cId="4281625917" sldId="264"/>
            <ac:spMk id="29" creationId="{7F71E768-81BB-DA4E-BC6D-3535A9060602}"/>
          </ac:spMkLst>
        </pc:spChg>
        <pc:picChg chg="mod">
          <ac:chgData name="Екатерина Смирнова" userId="0229f990ee29a490" providerId="LiveId" clId="{C406037D-FCCF-4D8F-9F81-890B88D1FEE1}" dt="2023-12-13T10:39:01.294" v="207" actId="1076"/>
          <ac:picMkLst>
            <pc:docMk/>
            <pc:sldMk cId="4281625917" sldId="264"/>
            <ac:picMk id="5" creationId="{9BFA85A7-31CE-9C43-B1EA-F25F395D2CE2}"/>
          </ac:picMkLst>
        </pc:picChg>
        <pc:inkChg chg="mod">
          <ac:chgData name="Екатерина Смирнова" userId="0229f990ee29a490" providerId="LiveId" clId="{C406037D-FCCF-4D8F-9F81-890B88D1FEE1}" dt="2023-12-13T10:38:50.675" v="204" actId="1076"/>
          <ac:inkMkLst>
            <pc:docMk/>
            <pc:sldMk cId="4281625917" sldId="264"/>
            <ac:inkMk id="13" creationId="{4EAD8121-DCAE-DF40-BB93-A284418B1B08}"/>
          </ac:inkMkLst>
        </pc:inkChg>
        <pc:inkChg chg="mod">
          <ac:chgData name="Екатерина Смирнова" userId="0229f990ee29a490" providerId="LiveId" clId="{C406037D-FCCF-4D8F-9F81-890B88D1FEE1}" dt="2023-12-13T10:38:56.789" v="206" actId="1076"/>
          <ac:inkMkLst>
            <pc:docMk/>
            <pc:sldMk cId="4281625917" sldId="264"/>
            <ac:inkMk id="18" creationId="{B7EEB79F-0068-6B4B-9F87-287AB7F2ADC0}"/>
          </ac:inkMkLst>
        </pc:inkChg>
        <pc:inkChg chg="mod">
          <ac:chgData name="Екатерина Смирнова" userId="0229f990ee29a490" providerId="LiveId" clId="{C406037D-FCCF-4D8F-9F81-890B88D1FEE1}" dt="2023-12-13T10:38:30.527" v="202" actId="1076"/>
          <ac:inkMkLst>
            <pc:docMk/>
            <pc:sldMk cId="4281625917" sldId="264"/>
            <ac:inkMk id="20" creationId="{8BFB1340-60C1-BA44-A669-4CEC68B2DBD9}"/>
          </ac:inkMkLst>
        </pc:inkChg>
        <pc:inkChg chg="mod">
          <ac:chgData name="Екатерина Смирнова" userId="0229f990ee29a490" providerId="LiveId" clId="{C406037D-FCCF-4D8F-9F81-890B88D1FEE1}" dt="2023-12-13T10:38:14.749" v="197" actId="1076"/>
          <ac:inkMkLst>
            <pc:docMk/>
            <pc:sldMk cId="4281625917" sldId="264"/>
            <ac:inkMk id="25" creationId="{9AB57A8D-FF2D-A245-9235-1AAEDF4C1968}"/>
          </ac:inkMkLst>
        </pc:inkChg>
        <pc:inkChg chg="mod">
          <ac:chgData name="Екатерина Смирнова" userId="0229f990ee29a490" providerId="LiveId" clId="{C406037D-FCCF-4D8F-9F81-890B88D1FEE1}" dt="2023-12-13T10:38:08.603" v="196" actId="1076"/>
          <ac:inkMkLst>
            <pc:docMk/>
            <pc:sldMk cId="4281625917" sldId="264"/>
            <ac:inkMk id="27" creationId="{719E4C75-C27B-8747-B07E-08506588E3F6}"/>
          </ac:inkMkLst>
        </pc:inkChg>
        <pc:inkChg chg="mod">
          <ac:chgData name="Екатерина Смирнова" userId="0229f990ee29a490" providerId="LiveId" clId="{C406037D-FCCF-4D8F-9F81-890B88D1FEE1}" dt="2023-12-13T10:37:54.150" v="192" actId="1076"/>
          <ac:inkMkLst>
            <pc:docMk/>
            <pc:sldMk cId="4281625917" sldId="264"/>
            <ac:inkMk id="31" creationId="{6B1D2D86-EA6B-0843-919B-A8AE65BF38F6}"/>
          </ac:inkMkLst>
        </pc:inkChg>
        <pc:inkChg chg="mod">
          <ac:chgData name="Екатерина Смирнова" userId="0229f990ee29a490" providerId="LiveId" clId="{C406037D-FCCF-4D8F-9F81-890B88D1FEE1}" dt="2023-12-13T10:37:48.023" v="190" actId="1076"/>
          <ac:inkMkLst>
            <pc:docMk/>
            <pc:sldMk cId="4281625917" sldId="264"/>
            <ac:inkMk id="33" creationId="{7619F949-37E8-594B-8128-6A4FB4A84391}"/>
          </ac:inkMkLst>
        </pc:inkChg>
        <pc:inkChg chg="mod">
          <ac:chgData name="Екатерина Смирнова" userId="0229f990ee29a490" providerId="LiveId" clId="{C406037D-FCCF-4D8F-9F81-890B88D1FEE1}" dt="2023-12-13T10:37:44.815" v="189" actId="1076"/>
          <ac:inkMkLst>
            <pc:docMk/>
            <pc:sldMk cId="4281625917" sldId="264"/>
            <ac:inkMk id="35" creationId="{6C5D85E1-3E68-794F-B221-DD77C2E237A6}"/>
          </ac:inkMkLst>
        </pc:inkChg>
      </pc:sldChg>
      <pc:sldChg chg="addSp delSp modSp add mod delAnim modAnim">
        <pc:chgData name="Екатерина Смирнова" userId="0229f990ee29a490" providerId="LiveId" clId="{C406037D-FCCF-4D8F-9F81-890B88D1FEE1}" dt="2023-12-13T10:57:28.181" v="392" actId="1076"/>
        <pc:sldMkLst>
          <pc:docMk/>
          <pc:sldMk cId="3930579102" sldId="265"/>
        </pc:sldMkLst>
        <pc:spChg chg="del mod">
          <ac:chgData name="Екатерина Смирнова" userId="0229f990ee29a490" providerId="LiveId" clId="{C406037D-FCCF-4D8F-9F81-890B88D1FEE1}" dt="2023-12-13T10:56:37.342" v="347" actId="478"/>
          <ac:spMkLst>
            <pc:docMk/>
            <pc:sldMk cId="3930579102" sldId="265"/>
            <ac:spMk id="4" creationId="{25DDD6FE-A701-5129-9EB9-77FB16E754BD}"/>
          </ac:spMkLst>
        </pc:spChg>
        <pc:spChg chg="del">
          <ac:chgData name="Екатерина Смирнова" userId="0229f990ee29a490" providerId="LiveId" clId="{C406037D-FCCF-4D8F-9F81-890B88D1FEE1}" dt="2023-12-13T10:56:38.566" v="348" actId="478"/>
          <ac:spMkLst>
            <pc:docMk/>
            <pc:sldMk cId="3930579102" sldId="265"/>
            <ac:spMk id="6" creationId="{0A4D77C7-4F33-BC42-887E-80FA37A99BDC}"/>
          </ac:spMkLst>
        </pc:spChg>
        <pc:spChg chg="add mod">
          <ac:chgData name="Екатерина Смирнова" userId="0229f990ee29a490" providerId="LiveId" clId="{C406037D-FCCF-4D8F-9F81-890B88D1FEE1}" dt="2023-12-13T10:57:28.181" v="392" actId="1076"/>
          <ac:spMkLst>
            <pc:docMk/>
            <pc:sldMk cId="3930579102" sldId="265"/>
            <ac:spMk id="7" creationId="{1C90BEB3-26E8-7617-10CD-736058A041B1}"/>
          </ac:spMkLst>
        </pc:spChg>
        <pc:spChg chg="del mod">
          <ac:chgData name="Екатерина Смирнова" userId="0229f990ee29a490" providerId="LiveId" clId="{C406037D-FCCF-4D8F-9F81-890B88D1FEE1}" dt="2023-12-13T10:56:42.689" v="352" actId="478"/>
          <ac:spMkLst>
            <pc:docMk/>
            <pc:sldMk cId="3930579102" sldId="265"/>
            <ac:spMk id="8" creationId="{D06DC6EA-70D1-864D-BB06-55B9EF67D119}"/>
          </ac:spMkLst>
        </pc:spChg>
        <pc:spChg chg="del mod">
          <ac:chgData name="Екатерина Смирнова" userId="0229f990ee29a490" providerId="LiveId" clId="{C406037D-FCCF-4D8F-9F81-890B88D1FEE1}" dt="2023-12-13T10:56:45.208" v="355" actId="478"/>
          <ac:spMkLst>
            <pc:docMk/>
            <pc:sldMk cId="3930579102" sldId="265"/>
            <ac:spMk id="16" creationId="{36CC13C1-A683-EC4A-9A97-F86BEACCFDA9}"/>
          </ac:spMkLst>
        </pc:spChg>
        <pc:spChg chg="del mod">
          <ac:chgData name="Екатерина Смирнова" userId="0229f990ee29a490" providerId="LiveId" clId="{C406037D-FCCF-4D8F-9F81-890B88D1FEE1}" dt="2023-12-13T10:56:50.709" v="361" actId="478"/>
          <ac:spMkLst>
            <pc:docMk/>
            <pc:sldMk cId="3930579102" sldId="265"/>
            <ac:spMk id="23" creationId="{24619D22-CEE4-3E41-B347-284ADAD212BC}"/>
          </ac:spMkLst>
        </pc:spChg>
        <pc:spChg chg="del">
          <ac:chgData name="Екатерина Смирнова" userId="0229f990ee29a490" providerId="LiveId" clId="{C406037D-FCCF-4D8F-9F81-890B88D1FEE1}" dt="2023-12-13T10:57:00.510" v="368" actId="478"/>
          <ac:spMkLst>
            <pc:docMk/>
            <pc:sldMk cId="3930579102" sldId="265"/>
            <ac:spMk id="29" creationId="{7F71E768-81BB-DA4E-BC6D-3535A9060602}"/>
          </ac:spMkLst>
        </pc:spChg>
        <pc:picChg chg="add del">
          <ac:chgData name="Екатерина Смирнова" userId="0229f990ee29a490" providerId="LiveId" clId="{C406037D-FCCF-4D8F-9F81-890B88D1FEE1}" dt="2023-12-13T10:56:54.757" v="364" actId="478"/>
          <ac:picMkLst>
            <pc:docMk/>
            <pc:sldMk cId="3930579102" sldId="265"/>
            <ac:picMk id="5" creationId="{9BFA85A7-31CE-9C43-B1EA-F25F395D2CE2}"/>
          </ac:picMkLst>
        </pc:picChg>
        <pc:inkChg chg="del">
          <ac:chgData name="Екатерина Смирнова" userId="0229f990ee29a490" providerId="LiveId" clId="{C406037D-FCCF-4D8F-9F81-890B88D1FEE1}" dt="2023-12-13T10:56:47.797" v="358" actId="478"/>
          <ac:inkMkLst>
            <pc:docMk/>
            <pc:sldMk cId="3930579102" sldId="265"/>
            <ac:inkMk id="13" creationId="{4EAD8121-DCAE-DF40-BB93-A284418B1B08}"/>
          </ac:inkMkLst>
        </pc:inkChg>
        <pc:inkChg chg="del">
          <ac:chgData name="Екатерина Смирнова" userId="0229f990ee29a490" providerId="LiveId" clId="{C406037D-FCCF-4D8F-9F81-890B88D1FEE1}" dt="2023-12-13T10:56:46.931" v="357" actId="478"/>
          <ac:inkMkLst>
            <pc:docMk/>
            <pc:sldMk cId="3930579102" sldId="265"/>
            <ac:inkMk id="18" creationId="{B7EEB79F-0068-6B4B-9F87-287AB7F2ADC0}"/>
          </ac:inkMkLst>
        </pc:inkChg>
        <pc:inkChg chg="del">
          <ac:chgData name="Екатерина Смирнова" userId="0229f990ee29a490" providerId="LiveId" clId="{C406037D-FCCF-4D8F-9F81-890B88D1FEE1}" dt="2023-12-13T10:56:56.613" v="365" actId="478"/>
          <ac:inkMkLst>
            <pc:docMk/>
            <pc:sldMk cId="3930579102" sldId="265"/>
            <ac:inkMk id="20" creationId="{8BFB1340-60C1-BA44-A669-4CEC68B2DBD9}"/>
          </ac:inkMkLst>
        </pc:inkChg>
        <pc:inkChg chg="del">
          <ac:chgData name="Екатерина Смирнова" userId="0229f990ee29a490" providerId="LiveId" clId="{C406037D-FCCF-4D8F-9F81-890B88D1FEE1}" dt="2023-12-13T10:56:51.456" v="362" actId="478"/>
          <ac:inkMkLst>
            <pc:docMk/>
            <pc:sldMk cId="3930579102" sldId="265"/>
            <ac:inkMk id="25" creationId="{9AB57A8D-FF2D-A245-9235-1AAEDF4C1968}"/>
          </ac:inkMkLst>
        </pc:inkChg>
        <pc:inkChg chg="del">
          <ac:chgData name="Екатерина Смирнова" userId="0229f990ee29a490" providerId="LiveId" clId="{C406037D-FCCF-4D8F-9F81-890B88D1FEE1}" dt="2023-12-13T10:57:01.284" v="369" actId="478"/>
          <ac:inkMkLst>
            <pc:docMk/>
            <pc:sldMk cId="3930579102" sldId="265"/>
            <ac:inkMk id="27" creationId="{719E4C75-C27B-8747-B07E-08506588E3F6}"/>
          </ac:inkMkLst>
        </pc:inkChg>
        <pc:inkChg chg="del">
          <ac:chgData name="Екатерина Смирнова" userId="0229f990ee29a490" providerId="LiveId" clId="{C406037D-FCCF-4D8F-9F81-890B88D1FEE1}" dt="2023-12-13T10:57:02.072" v="370" actId="478"/>
          <ac:inkMkLst>
            <pc:docMk/>
            <pc:sldMk cId="3930579102" sldId="265"/>
            <ac:inkMk id="31" creationId="{6B1D2D86-EA6B-0843-919B-A8AE65BF38F6}"/>
          </ac:inkMkLst>
        </pc:inkChg>
        <pc:inkChg chg="del">
          <ac:chgData name="Екатерина Смирнова" userId="0229f990ee29a490" providerId="LiveId" clId="{C406037D-FCCF-4D8F-9F81-890B88D1FEE1}" dt="2023-12-13T10:56:57.966" v="366" actId="478"/>
          <ac:inkMkLst>
            <pc:docMk/>
            <pc:sldMk cId="3930579102" sldId="265"/>
            <ac:inkMk id="33" creationId="{7619F949-37E8-594B-8128-6A4FB4A84391}"/>
          </ac:inkMkLst>
        </pc:inkChg>
        <pc:inkChg chg="del">
          <ac:chgData name="Екатерина Смирнова" userId="0229f990ee29a490" providerId="LiveId" clId="{C406037D-FCCF-4D8F-9F81-890B88D1FEE1}" dt="2023-12-13T10:56:59.071" v="367" actId="478"/>
          <ac:inkMkLst>
            <pc:docMk/>
            <pc:sldMk cId="3930579102" sldId="265"/>
            <ac:inkMk id="35" creationId="{6C5D85E1-3E68-794F-B221-DD77C2E237A6}"/>
          </ac:inkMkLst>
        </pc:inkChg>
      </pc:sldChg>
      <pc:sldMasterChg chg="modTransition modSldLayout">
        <pc:chgData name="Екатерина Смирнова" userId="0229f990ee29a490" providerId="LiveId" clId="{C406037D-FCCF-4D8F-9F81-890B88D1FEE1}" dt="2023-12-13T10:52:24.472" v="329"/>
        <pc:sldMasterMkLst>
          <pc:docMk/>
          <pc:sldMasterMk cId="1573927408" sldId="2147483648"/>
        </pc:sldMasterMkLst>
        <pc:sldLayoutChg chg="modTransition">
          <pc:chgData name="Екатерина Смирнова" userId="0229f990ee29a490" providerId="LiveId" clId="{C406037D-FCCF-4D8F-9F81-890B88D1FEE1}" dt="2023-12-13T10:52:24.472" v="329"/>
          <pc:sldLayoutMkLst>
            <pc:docMk/>
            <pc:sldMasterMk cId="1573927408" sldId="2147483648"/>
            <pc:sldLayoutMk cId="4211618691" sldId="2147483649"/>
          </pc:sldLayoutMkLst>
        </pc:sldLayoutChg>
        <pc:sldLayoutChg chg="modTransition">
          <pc:chgData name="Екатерина Смирнова" userId="0229f990ee29a490" providerId="LiveId" clId="{C406037D-FCCF-4D8F-9F81-890B88D1FEE1}" dt="2023-12-13T10:52:24.472" v="329"/>
          <pc:sldLayoutMkLst>
            <pc:docMk/>
            <pc:sldMasterMk cId="1573927408" sldId="2147483648"/>
            <pc:sldLayoutMk cId="2868905651" sldId="2147483650"/>
          </pc:sldLayoutMkLst>
        </pc:sldLayoutChg>
        <pc:sldLayoutChg chg="modTransition">
          <pc:chgData name="Екатерина Смирнова" userId="0229f990ee29a490" providerId="LiveId" clId="{C406037D-FCCF-4D8F-9F81-890B88D1FEE1}" dt="2023-12-13T10:52:24.472" v="329"/>
          <pc:sldLayoutMkLst>
            <pc:docMk/>
            <pc:sldMasterMk cId="1573927408" sldId="2147483648"/>
            <pc:sldLayoutMk cId="1437156398" sldId="2147483651"/>
          </pc:sldLayoutMkLst>
        </pc:sldLayoutChg>
        <pc:sldLayoutChg chg="modTransition">
          <pc:chgData name="Екатерина Смирнова" userId="0229f990ee29a490" providerId="LiveId" clId="{C406037D-FCCF-4D8F-9F81-890B88D1FEE1}" dt="2023-12-13T10:52:24.472" v="329"/>
          <pc:sldLayoutMkLst>
            <pc:docMk/>
            <pc:sldMasterMk cId="1573927408" sldId="2147483648"/>
            <pc:sldLayoutMk cId="4025977294" sldId="2147483652"/>
          </pc:sldLayoutMkLst>
        </pc:sldLayoutChg>
        <pc:sldLayoutChg chg="modTransition">
          <pc:chgData name="Екатерина Смирнова" userId="0229f990ee29a490" providerId="LiveId" clId="{C406037D-FCCF-4D8F-9F81-890B88D1FEE1}" dt="2023-12-13T10:52:24.472" v="329"/>
          <pc:sldLayoutMkLst>
            <pc:docMk/>
            <pc:sldMasterMk cId="1573927408" sldId="2147483648"/>
            <pc:sldLayoutMk cId="437539072" sldId="2147483653"/>
          </pc:sldLayoutMkLst>
        </pc:sldLayoutChg>
        <pc:sldLayoutChg chg="modTransition">
          <pc:chgData name="Екатерина Смирнова" userId="0229f990ee29a490" providerId="LiveId" clId="{C406037D-FCCF-4D8F-9F81-890B88D1FEE1}" dt="2023-12-13T10:52:24.472" v="329"/>
          <pc:sldLayoutMkLst>
            <pc:docMk/>
            <pc:sldMasterMk cId="1573927408" sldId="2147483648"/>
            <pc:sldLayoutMk cId="3855421406" sldId="2147483654"/>
          </pc:sldLayoutMkLst>
        </pc:sldLayoutChg>
        <pc:sldLayoutChg chg="modTransition">
          <pc:chgData name="Екатерина Смирнова" userId="0229f990ee29a490" providerId="LiveId" clId="{C406037D-FCCF-4D8F-9F81-890B88D1FEE1}" dt="2023-12-13T10:52:24.472" v="329"/>
          <pc:sldLayoutMkLst>
            <pc:docMk/>
            <pc:sldMasterMk cId="1573927408" sldId="2147483648"/>
            <pc:sldLayoutMk cId="3855453887" sldId="2147483655"/>
          </pc:sldLayoutMkLst>
        </pc:sldLayoutChg>
        <pc:sldLayoutChg chg="modTransition">
          <pc:chgData name="Екатерина Смирнова" userId="0229f990ee29a490" providerId="LiveId" clId="{C406037D-FCCF-4D8F-9F81-890B88D1FEE1}" dt="2023-12-13T10:52:24.472" v="329"/>
          <pc:sldLayoutMkLst>
            <pc:docMk/>
            <pc:sldMasterMk cId="1573927408" sldId="2147483648"/>
            <pc:sldLayoutMk cId="2514555724" sldId="2147483656"/>
          </pc:sldLayoutMkLst>
        </pc:sldLayoutChg>
        <pc:sldLayoutChg chg="modTransition">
          <pc:chgData name="Екатерина Смирнова" userId="0229f990ee29a490" providerId="LiveId" clId="{C406037D-FCCF-4D8F-9F81-890B88D1FEE1}" dt="2023-12-13T10:52:24.472" v="329"/>
          <pc:sldLayoutMkLst>
            <pc:docMk/>
            <pc:sldMasterMk cId="1573927408" sldId="2147483648"/>
            <pc:sldLayoutMk cId="2353857801" sldId="2147483657"/>
          </pc:sldLayoutMkLst>
        </pc:sldLayoutChg>
        <pc:sldLayoutChg chg="modTransition">
          <pc:chgData name="Екатерина Смирнова" userId="0229f990ee29a490" providerId="LiveId" clId="{C406037D-FCCF-4D8F-9F81-890B88D1FEE1}" dt="2023-12-13T10:52:24.472" v="329"/>
          <pc:sldLayoutMkLst>
            <pc:docMk/>
            <pc:sldMasterMk cId="1573927408" sldId="2147483648"/>
            <pc:sldLayoutMk cId="4222102719" sldId="2147483658"/>
          </pc:sldLayoutMkLst>
        </pc:sldLayoutChg>
        <pc:sldLayoutChg chg="modTransition">
          <pc:chgData name="Екатерина Смирнова" userId="0229f990ee29a490" providerId="LiveId" clId="{C406037D-FCCF-4D8F-9F81-890B88D1FEE1}" dt="2023-12-13T10:52:24.472" v="329"/>
          <pc:sldLayoutMkLst>
            <pc:docMk/>
            <pc:sldMasterMk cId="1573927408" sldId="2147483648"/>
            <pc:sldLayoutMk cId="2152639797" sldId="2147483659"/>
          </pc:sldLayoutMkLst>
        </pc:sldLayoutChg>
      </pc:sldMaster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2-04T03:43:35.936"/>
    </inkml:context>
    <inkml:brush xml:id="br0">
      <inkml:brushProperty name="width" value="0.07" units="cm"/>
      <inkml:brushProperty name="height" value="0.07" units="cm"/>
      <inkml:brushProperty name="color" value="#ED1C24"/>
    </inkml:brush>
  </inkml:definitions>
  <inkml:trace contextRef="#ctx0" brushRef="#br0">666 0,'0'0,"0"0,0 0,0 0,0 12,-5-12,-2 0,7 23,-5-17,-1 0,-6 17,6-12,0 2,-5 22,5-25,0 3,-6 22,7-20,10-18,-16 26,6-13,-2 3,-5-1,7-7,-1 13,-18 17,14-20,9-6,-23 26,16-23,5 11,-9 12,8-22,-15 9,7 13,8-23,-4-1,-15 24,15-23,4-1,-7 24,7-24,-4 2,-4-2,8-7,-3 16,-5 3,8-16,-4-2,8 18,0-16,-11-2,-1 18,8-16,-4 9,-3-4,8-10,-6 8,9 1,0-7,-12 16,1-9,7-8,-4 18,-4 2,9-17,-5 11,-4 7,9-18,-6 11,-2 6,8-17,-6 12,-3 5,10-18,4 2,-13 16,8-18,-6 2,9 4,0-8,-12 6,1 3,8-10,-6 7,9 3,0-10,-12 8,1 1,8-9,6 20,-3-11,0-8,-12 6,12 3,0-10,0 7,-12 3,11-10,2 8,-1 1,0-9,-11 8,11 2,0-11,0 9,-12 2,11-11,1-1,0 0,0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2-04T03:44:36.150"/>
    </inkml:context>
    <inkml:brush xml:id="br0">
      <inkml:brushProperty name="width" value="0.07" units="cm"/>
      <inkml:brushProperty name="height" value="0.07" units="cm"/>
      <inkml:brushProperty name="color" value="#ED1C24"/>
    </inkml:brush>
  </inkml:definitions>
  <inkml:trace contextRef="#ctx0" brushRef="#br0">666 0,'0'0,"0"0,0 0,0 0,0 12,-5-12,-2 0,7 23,-5-17,-1 0,-6 17,6-12,0 2,-5 22,5-25,0 3,-6 22,7-20,10-18,-16 26,6-13,-2 3,-5-1,7-7,-1 13,-18 17,14-20,9-6,-23 26,16-23,5 11,-9 12,8-22,-15 9,7 13,8-23,-4-1,-15 24,15-23,4-1,-7 24,7-24,-4 2,-4-2,8-7,-3 16,-5 3,8-16,-4-2,8 18,0-16,-11-2,-1 18,8-16,-4 9,-3-4,8-10,-6 8,9 1,0-7,-12 16,1-9,7-8,-4 18,-4 2,9-17,-5 11,-4 7,9-18,-6 11,-2 6,8-17,-6 12,-3 5,10-18,4 2,-13 16,8-18,-6 2,9 4,0-8,-12 6,1 3,8-10,-6 7,9 3,0-10,-12 8,1 1,8-9,6 20,-3-11,0-8,-12 6,12 3,0-10,0 7,-12 3,11-10,2 8,-1 1,0-9,-11 8,11 2,0-11,0 9,-12 2,11-11,1-1,0 0,0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2-04T03:46:14.238"/>
    </inkml:context>
    <inkml:brush xml:id="br0">
      <inkml:brushProperty name="width" value="0.06996" units="cm"/>
      <inkml:brushProperty name="height" value="0.06996" units="cm"/>
      <inkml:brushProperty name="color" value="#57D200"/>
    </inkml:brush>
  </inkml:definitions>
  <inkml:trace contextRef="#ctx0" brushRef="#br0">1 17,'0'0,"0"0,0 0,16 0,17 16,-16-16,-14 0,10 17,20-17,-27 0,21 0,6 0,-27 0,37-17,6 17,-39 0,13 0,10-16,-27 13,21 6,6-3,-28 0,23 0,-12 0,-15 0,31 0,-16 16,-14-14,29-4,2 2,-29 0,8 0,21 0,-29 0,9 0,3 0,-16 0,33 0,0 0,-30 0,27 0,3-16,-31 14,45 4,19-2,-63 0,43 0,3 0,-47 0,45-17,-14 17,-33 0,50 0,-18 0,-31 0,31 0,-15 0,-17 0,33 0,-17 0,-16 0,33 0,-17 0,-16 0,17 0,-2 0,-14 0,16 17,14-17,-30 0,16 0,-1 0,-16 0,33 0,-17 0,-15 0,31 0,-16 0,-15 0,32 0,-19 14,-12-12,31-2,-18 0,-14 0,16-16,-3 2,-12 11,-2 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2-04T03:47:32.186"/>
    </inkml:context>
    <inkml:brush xml:id="br0">
      <inkml:brushProperty name="width" value="0.07" units="cm"/>
      <inkml:brushProperty name="height" value="0.07" units="cm"/>
      <inkml:brushProperty name="color" value="#ED1C24"/>
    </inkml:brush>
  </inkml:definitions>
  <inkml:trace contextRef="#ctx0" brushRef="#br0">666 0,'0'0,"0"0,0 0,0 0,0 12,-5-12,-2 0,7 23,-5-17,-1 0,-6 17,6-12,0 2,-5 22,5-25,0 3,-6 22,7-20,10-18,-16 26,6-13,-2 3,-5-1,7-7,-1 13,-18 17,14-20,9-6,-23 26,16-23,5 11,-9 12,8-22,-15 9,7 13,8-23,-4-1,-15 24,15-23,4-1,-7 24,7-24,-4 2,-4-2,8-7,-3 16,-5 3,8-16,-4-2,8 18,0-16,-11-2,-1 18,8-16,-4 9,-3-4,8-10,-6 8,9 1,0-7,-12 16,1-9,7-8,-4 18,-4 2,9-17,-5 11,-4 7,9-18,-6 11,-2 6,8-17,-6 12,-3 5,10-18,4 2,-13 16,8-18,-6 2,9 4,0-8,-12 6,1 3,8-10,-6 7,9 3,0-10,-12 8,1 1,8-9,6 20,-3-11,0-8,-12 6,12 3,0-10,0 7,-12 3,11-10,2 8,-1 1,0-9,-11 8,11 2,0-11,0 9,-12 2,11-11,1-1,0 0,0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2-04T03:47:59.730"/>
    </inkml:context>
    <inkml:brush xml:id="br0">
      <inkml:brushProperty name="width" value="0.06996" units="cm"/>
      <inkml:brushProperty name="height" value="0.06996" units="cm"/>
      <inkml:brushProperty name="color" value="#57D200"/>
    </inkml:brush>
  </inkml:definitions>
  <inkml:trace contextRef="#ctx0" brushRef="#br0">1 17,'0'0,"0"0,0 0,16 0,17 16,-16-16,-14 0,10 17,20-17,-27 0,21 0,6 0,-27 0,37-17,6 17,-39 0,13 0,10-16,-27 13,21 6,6-3,-28 0,23 0,-12 0,-15 0,31 0,-16 16,-14-14,29-4,2 2,-29 0,8 0,21 0,-29 0,9 0,3 0,-16 0,33 0,0 0,-30 0,27 0,3-16,-31 14,45 4,19-2,-63 0,43 0,3 0,-47 0,45-17,-14 17,-33 0,50 0,-18 0,-31 0,31 0,-15 0,-17 0,33 0,-17 0,-16 0,33 0,-17 0,-16 0,17 0,-2 0,-14 0,16 17,14-17,-30 0,16 0,-1 0,-16 0,33 0,-17 0,-15 0,31 0,-16 0,-15 0,32 0,-19 14,-12-12,31-2,-18 0,-14 0,16-16,-3 2,-12 11,-2 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2-04T03:48:59.264"/>
    </inkml:context>
    <inkml:brush xml:id="br0">
      <inkml:brushProperty name="width" value="0.07" units="cm"/>
      <inkml:brushProperty name="height" value="0.07" units="cm"/>
      <inkml:brushProperty name="color" value="#ED1C24"/>
    </inkml:brush>
  </inkml:definitions>
  <inkml:trace contextRef="#ctx0" brushRef="#br0">666 0,'0'0,"0"0,0 0,0 0,0 12,-5-12,-2 0,7 23,-5-17,-1 0,-6 17,6-12,0 2,-5 22,5-25,0 3,-6 22,7-20,10-18,-16 26,6-13,-2 3,-5-1,7-7,-1 13,-18 17,14-20,9-6,-23 26,16-23,5 11,-9 12,8-22,-15 9,7 13,8-23,-4-1,-15 24,15-23,4-1,-7 24,7-24,-4 2,-4-2,8-7,-3 16,-5 3,8-16,-4-2,8 18,0-16,-11-2,-1 18,8-16,-4 9,-3-4,8-10,-6 8,9 1,0-7,-12 16,1-9,7-8,-4 18,-4 2,9-17,-5 11,-4 7,9-18,-6 11,-2 6,8-17,-6 12,-3 5,10-18,4 2,-13 16,8-18,-6 2,9 4,0-8,-12 6,1 3,8-10,-6 7,9 3,0-10,-12 8,1 1,8-9,6 20,-3-11,0-8,-12 6,12 3,0-10,0 7,-12 3,11-10,2 8,-1 1,0-9,-11 8,11 2,0-11,0 9,-12 2,11-11,1-1,0 0,0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2-04T03:49:34.312"/>
    </inkml:context>
    <inkml:brush xml:id="br0">
      <inkml:brushProperty name="width" value="0.06996" units="cm"/>
      <inkml:brushProperty name="height" value="0.06996" units="cm"/>
      <inkml:brushProperty name="color" value="#57D200"/>
    </inkml:brush>
  </inkml:definitions>
  <inkml:trace contextRef="#ctx0" brushRef="#br0">1 17,'0'0,"0"0,0 0,16 0,17 16,-16-16,-14 0,10 17,20-17,-27 0,21 0,6 0,-27 0,37-17,6 17,-39 0,13 0,10-16,-27 13,21 6,6-3,-28 0,23 0,-12 0,-15 0,31 0,-16 16,-14-14,29-4,2 2,-29 0,8 0,21 0,-29 0,9 0,3 0,-16 0,33 0,0 0,-30 0,27 0,3-16,-31 14,45 4,19-2,-63 0,43 0,3 0,-47 0,45-17,-14 17,-33 0,50 0,-18 0,-31 0,31 0,-15 0,-17 0,33 0,-17 0,-16 0,33 0,-17 0,-16 0,17 0,-2 0,-14 0,16 17,14-17,-30 0,16 0,-1 0,-16 0,33 0,-17 0,-15 0,31 0,-16 0,-15 0,32 0,-19 14,-12-12,31-2,-18 0,-14 0,16-16,-3 2,-12 11,-2 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2-04T03:50:17.958"/>
    </inkml:context>
    <inkml:brush xml:id="br0">
      <inkml:brushProperty name="width" value="0.06996" units="cm"/>
      <inkml:brushProperty name="height" value="0.06996" units="cm"/>
      <inkml:brushProperty name="color" value="#57D200"/>
    </inkml:brush>
  </inkml:definitions>
  <inkml:trace contextRef="#ctx0" brushRef="#br0">1 17,'0'0,"0"0,0 0,16 0,17 16,-16-16,-14 0,10 17,20-17,-27 0,21 0,6 0,-27 0,37-17,6 17,-39 0,13 0,10-16,-27 13,21 6,6-3,-28 0,23 0,-12 0,-15 0,31 0,-16 16,-14-14,29-4,2 2,-29 0,8 0,21 0,-29 0,9 0,3 0,-16 0,33 0,0 0,-30 0,27 0,3-16,-31 14,45 4,19-2,-63 0,43 0,3 0,-47 0,45-17,-14 17,-33 0,50 0,-18 0,-31 0,31 0,-15 0,-17 0,33 0,-17 0,-16 0,33 0,-17 0,-16 0,17 0,-2 0,-14 0,16 17,14-17,-30 0,16 0,-1 0,-16 0,33 0,-17 0,-15 0,31 0,-16 0,-15 0,32 0,-19 14,-12-12,31-2,-18 0,-14 0,16-16,-3 2,-12 11,-2 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5EF12D-0AB7-9B43-AECE-B082761845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4254219-3528-074B-8623-DA5004A851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4E874C-98CD-F047-8DFB-25D8960DE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86C57-CD2B-5C4C-A28D-E332F1DF067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DE7D35-852B-A148-852C-EB4FA3525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A13601-4C56-DE45-9255-042F3EB0C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8083-E86B-8E4F-91A2-6D4A51F4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18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A4BBA4-DCE5-0240-8A3B-66060323D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7405F43-9078-C14E-9C42-E4F90CA9CD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01F825-FCEB-C047-B938-B4A7FA6D9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86C57-CD2B-5C4C-A28D-E332F1DF067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7998A3-FB16-6642-B395-9EA0F851D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EC3229-8186-0541-B929-AD0C733C1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8083-E86B-8E4F-91A2-6D4A51F4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102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F344737-8BEE-6A47-A43B-E311C06E46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8676EA7-3BE7-174C-87B8-6846C64EDD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01BDE2-EE5E-194F-8972-0337A1011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86C57-CD2B-5C4C-A28D-E332F1DF067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BF742D-7DC5-034B-A87E-BB9CE12DC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81AA51-3136-494D-8A10-A0C3E5613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8083-E86B-8E4F-91A2-6D4A51F4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639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F7E79F-FB64-3744-8C02-83D1F7864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5B48A1-761A-574B-895A-6557F39C5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B636A7-B186-714E-B56D-35A8B0E12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86C57-CD2B-5C4C-A28D-E332F1DF067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D50009-1523-D142-8958-3FF68EFAA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8AB728-EFAF-2445-AAF1-B41B8D4BF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8083-E86B-8E4F-91A2-6D4A51F4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905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3A6285-ED2D-264E-8BB1-4481F361F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D0B39F8-901C-C545-AB37-491011AFE4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9C105F-E599-F049-8288-8042CD12D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86C57-CD2B-5C4C-A28D-E332F1DF067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C3262D-0AD3-6F4C-A454-0A4BD8A90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E21057-7094-6045-8DE0-25A7E1AD6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8083-E86B-8E4F-91A2-6D4A51F4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156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072AAC-917B-6E4D-B93D-6D6ED735A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F1A5C7-2170-294E-AC23-A8C201C8A8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E6F13E-912F-9B46-A86D-59DCB431E4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59799B-2009-EB45-B222-C7FFA2F47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86C57-CD2B-5C4C-A28D-E332F1DF067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31A2FA6-29C1-CC4F-8A72-C2CDE8822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719CDC4-031A-EB4A-8C79-78112E1F6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8083-E86B-8E4F-91A2-6D4A51F4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977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913140-4F58-0D4B-954C-EEE36D027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BD029B1-65C8-4246-A9E7-0B9D54180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71D72C5-DA1E-9848-8230-9957F32E6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247EFA4-BA62-864E-A2D5-ED3AA15CB6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E389FF8-1816-0A43-A6AC-5191410E51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61B4BA7-4BF2-EC4A-A1B1-0C4694E97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86C57-CD2B-5C4C-A28D-E332F1DF067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26BC157-F3EC-374C-90CC-541B751FC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147FABA-8513-F641-97BB-71849E3FB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8083-E86B-8E4F-91A2-6D4A51F4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539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8E6C20-FD8D-2F47-B049-C4DEA115A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40BC039-7170-3544-944E-0A0D9A6CE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86C57-CD2B-5C4C-A28D-E332F1DF067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A5F8040-EE0C-BB45-9EED-3D0C2392B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5551945-C548-0F4F-9DF5-8BDE9989E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8083-E86B-8E4F-91A2-6D4A51F4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421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363CD60-903D-304A-8AFF-8EFB0D20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86C57-CD2B-5C4C-A28D-E332F1DF067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56C66B8-93B9-054D-9A65-1CC325869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EFA35A3-3518-464D-8673-EC39A53CA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8083-E86B-8E4F-91A2-6D4A51F4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453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57DFBC-5174-B24E-B471-41AE38548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EC8FEC-85C8-4D4C-95C8-2FCFC1D85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80CC5C-CF42-F340-86C2-6E0639823E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2A79DF0-148B-164C-8725-1F7E1A0FD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86C57-CD2B-5C4C-A28D-E332F1DF067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9ED8C39-238C-6143-B2F9-C1CF389FC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D465D7-DA95-534D-93D1-A941D3012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8083-E86B-8E4F-91A2-6D4A51F4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555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257E89-9FE1-DA44-927A-A39F5DDCE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F607DA1-EEBD-8043-B7AD-3574357A8E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1FFE410-F736-744D-A10F-165B7D2418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CF1A684-6E9D-E243-A106-B4A0EED6E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86C57-CD2B-5C4C-A28D-E332F1DF067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89FB17A-1CE2-AF4F-8DF0-18765B200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893F5B5-CB53-8A4E-B1D2-3F826E670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8083-E86B-8E4F-91A2-6D4A51F4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857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FCF2C4-8DD1-594F-B782-914777A73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2A9DEC-5F20-9044-AE3B-B06CFA07B7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2D3664-2ED0-5E4F-895D-A339B4BF7F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86C57-CD2B-5C4C-A28D-E332F1DF067C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7969F7-32BB-8A40-A5B4-8A5BBA0BBE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C139C1-2791-8546-B383-EF074E482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18083-E86B-8E4F-91A2-6D4A51F4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927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12" Type="http://schemas.openxmlformats.org/officeDocument/2006/relationships/customXml" Target="../ink/ink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customXml" Target="../ink/ink7.xml"/><Relationship Id="rId5" Type="http://schemas.openxmlformats.org/officeDocument/2006/relationships/customXml" Target="../ink/ink2.xml"/><Relationship Id="rId10" Type="http://schemas.openxmlformats.org/officeDocument/2006/relationships/customXml" Target="../ink/ink6.xml"/><Relationship Id="rId4" Type="http://schemas.openxmlformats.org/officeDocument/2006/relationships/image" Target="../media/image4.png"/><Relationship Id="rId9" Type="http://schemas.openxmlformats.org/officeDocument/2006/relationships/customXml" Target="../ink/ink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743E0E-7775-724C-8140-F2797331C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747" y="1411033"/>
            <a:ext cx="9411508" cy="1233832"/>
          </a:xfrm>
        </p:spPr>
        <p:txBody>
          <a:bodyPr/>
          <a:lstStyle/>
          <a:p>
            <a:r>
              <a:rPr lang="ru-RU"/>
              <a:t>Русский язык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DB76697-DDFD-E849-AEC2-00957F37C3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664" y="161497"/>
            <a:ext cx="4602656" cy="613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264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00D09B-D609-3046-9E22-F939F680A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258452-26EA-DC48-AD9A-4ABA487001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BFA85A7-31CE-9C43-B1EA-F25F395D2C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80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90BEB3-26E8-7617-10CD-736058A041B1}"/>
              </a:ext>
            </a:extLst>
          </p:cNvPr>
          <p:cNvSpPr txBox="1"/>
          <p:nvPr/>
        </p:nvSpPr>
        <p:spPr>
          <a:xfrm>
            <a:off x="4389120" y="2611120"/>
            <a:ext cx="48361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/>
              <a:t>Молодцы!</a:t>
            </a:r>
          </a:p>
        </p:txBody>
      </p:sp>
    </p:spTree>
    <p:extLst>
      <p:ext uri="{BB962C8B-B14F-4D97-AF65-F5344CB8AC3E}">
        <p14:creationId xmlns:p14="http://schemas.microsoft.com/office/powerpoint/2010/main" val="3930579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6E37C6-609E-D047-BA34-741B6C073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A8118CB7-047B-1F4B-887C-4E354D39B2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1866920-48CF-9946-A2EE-EDBF0D75BF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49" y="0"/>
            <a:ext cx="10582750" cy="6908394"/>
          </a:xfrm>
        </p:spPr>
      </p:pic>
    </p:spTree>
    <p:extLst>
      <p:ext uri="{BB962C8B-B14F-4D97-AF65-F5344CB8AC3E}">
        <p14:creationId xmlns:p14="http://schemas.microsoft.com/office/powerpoint/2010/main" val="2423082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998BBF-8C43-FC40-B2D8-49C7DFFF4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010235E8-E4F9-3845-87F2-D90005C3B0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60679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87C6CA3-4CAD-A043-B076-02209296310D}"/>
              </a:ext>
            </a:extLst>
          </p:cNvPr>
          <p:cNvSpPr txBox="1"/>
          <p:nvPr/>
        </p:nvSpPr>
        <p:spPr>
          <a:xfrm rot="10800000" flipV="1">
            <a:off x="1777282" y="1375773"/>
            <a:ext cx="2933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 err="1"/>
              <a:t>уголоч</a:t>
            </a:r>
            <a:r>
              <a:rPr lang="ru-RU" sz="5400" u="sng" dirty="0"/>
              <a:t>   </a:t>
            </a:r>
            <a:r>
              <a:rPr lang="ru-RU" sz="5400" dirty="0"/>
              <a:t>к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255AB2-2938-DF44-B142-C21B58FA0985}"/>
              </a:ext>
            </a:extLst>
          </p:cNvPr>
          <p:cNvSpPr txBox="1"/>
          <p:nvPr/>
        </p:nvSpPr>
        <p:spPr>
          <a:xfrm>
            <a:off x="3729382" y="1344027"/>
            <a:ext cx="1527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A99D0A-F2A2-984E-95F2-41110E587FB7}"/>
              </a:ext>
            </a:extLst>
          </p:cNvPr>
          <p:cNvSpPr txBox="1"/>
          <p:nvPr/>
        </p:nvSpPr>
        <p:spPr>
          <a:xfrm>
            <a:off x="5183280" y="2373812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19988D-CEBD-B447-8125-2D993701BA23}"/>
              </a:ext>
            </a:extLst>
          </p:cNvPr>
          <p:cNvSpPr txBox="1"/>
          <p:nvPr/>
        </p:nvSpPr>
        <p:spPr>
          <a:xfrm rot="10800000" flipV="1">
            <a:off x="1780075" y="2967335"/>
            <a:ext cx="2933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/>
              <a:t>дом</a:t>
            </a:r>
            <a:r>
              <a:rPr lang="ru-RU" sz="5400" u="sng" dirty="0"/>
              <a:t>   </a:t>
            </a:r>
            <a:r>
              <a:rPr lang="ru-RU" sz="5400" dirty="0"/>
              <a:t>к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8D033E-1812-7F4D-B20D-596A3D6FE2C5}"/>
              </a:ext>
            </a:extLst>
          </p:cNvPr>
          <p:cNvSpPr txBox="1"/>
          <p:nvPr/>
        </p:nvSpPr>
        <p:spPr>
          <a:xfrm>
            <a:off x="3032689" y="2935110"/>
            <a:ext cx="1527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F0F122-1127-494C-841E-BBD9769F645E}"/>
              </a:ext>
            </a:extLst>
          </p:cNvPr>
          <p:cNvSpPr txBox="1"/>
          <p:nvPr/>
        </p:nvSpPr>
        <p:spPr>
          <a:xfrm>
            <a:off x="5111888" y="2323418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228A60-8FC5-AA41-B948-F6059FB81E09}"/>
              </a:ext>
            </a:extLst>
          </p:cNvPr>
          <p:cNvSpPr txBox="1"/>
          <p:nvPr/>
        </p:nvSpPr>
        <p:spPr>
          <a:xfrm rot="10800000" flipV="1">
            <a:off x="1777282" y="4566258"/>
            <a:ext cx="2933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 err="1"/>
              <a:t>сыноч</a:t>
            </a:r>
            <a:r>
              <a:rPr lang="ru-RU" sz="5400" u="sng" dirty="0"/>
              <a:t>   </a:t>
            </a:r>
            <a:r>
              <a:rPr lang="ru-RU" sz="5400" dirty="0"/>
              <a:t>к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8F07BF-C33A-D546-BA75-10235267CB74}"/>
              </a:ext>
            </a:extLst>
          </p:cNvPr>
          <p:cNvSpPr txBox="1"/>
          <p:nvPr/>
        </p:nvSpPr>
        <p:spPr>
          <a:xfrm>
            <a:off x="5145484" y="2516595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E740E52-E165-6D43-9569-C3DFEDE00776}"/>
              </a:ext>
            </a:extLst>
          </p:cNvPr>
          <p:cNvSpPr txBox="1"/>
          <p:nvPr/>
        </p:nvSpPr>
        <p:spPr>
          <a:xfrm rot="10800000" flipV="1">
            <a:off x="6233858" y="1246022"/>
            <a:ext cx="36981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 err="1"/>
              <a:t>корабл</a:t>
            </a:r>
            <a:r>
              <a:rPr lang="ru-RU" sz="5400" u="sng" dirty="0"/>
              <a:t>   </a:t>
            </a:r>
            <a:r>
              <a:rPr lang="ru-RU" sz="5400" dirty="0"/>
              <a:t>к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0FBF77-8FD6-3248-98D6-61A81F83D986}"/>
              </a:ext>
            </a:extLst>
          </p:cNvPr>
          <p:cNvSpPr txBox="1"/>
          <p:nvPr/>
        </p:nvSpPr>
        <p:spPr>
          <a:xfrm>
            <a:off x="5145484" y="2516595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240B80-1756-4043-80FA-02040AD816AD}"/>
              </a:ext>
            </a:extLst>
          </p:cNvPr>
          <p:cNvSpPr txBox="1"/>
          <p:nvPr/>
        </p:nvSpPr>
        <p:spPr>
          <a:xfrm rot="10800000" flipV="1">
            <a:off x="6233858" y="2967334"/>
            <a:ext cx="4349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 err="1"/>
              <a:t>дружоч</a:t>
            </a:r>
            <a:r>
              <a:rPr lang="ru-RU" sz="5400" u="sng" dirty="0"/>
              <a:t>   </a:t>
            </a:r>
            <a:r>
              <a:rPr lang="ru-RU" sz="5400" dirty="0"/>
              <a:t>к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213A19-0C44-A64B-A676-2F41208F4494}"/>
              </a:ext>
            </a:extLst>
          </p:cNvPr>
          <p:cNvSpPr txBox="1"/>
          <p:nvPr/>
        </p:nvSpPr>
        <p:spPr>
          <a:xfrm rot="10800000" flipV="1">
            <a:off x="6233859" y="4515143"/>
            <a:ext cx="2933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 err="1"/>
              <a:t>гвозд</a:t>
            </a:r>
            <a:r>
              <a:rPr lang="ru-RU" sz="5400" u="sng" dirty="0"/>
              <a:t>   </a:t>
            </a:r>
            <a:r>
              <a:rPr lang="ru-RU" sz="5400" dirty="0"/>
              <a:t>к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3B0BB27-2334-7645-9DD4-627A26350CA4}"/>
              </a:ext>
            </a:extLst>
          </p:cNvPr>
          <p:cNvSpPr txBox="1"/>
          <p:nvPr/>
        </p:nvSpPr>
        <p:spPr>
          <a:xfrm>
            <a:off x="3627003" y="4551962"/>
            <a:ext cx="1527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161E936-7C0B-A241-A3DD-4A911253D6F2}"/>
              </a:ext>
            </a:extLst>
          </p:cNvPr>
          <p:cNvSpPr txBox="1"/>
          <p:nvPr/>
        </p:nvSpPr>
        <p:spPr>
          <a:xfrm>
            <a:off x="8358288" y="1226653"/>
            <a:ext cx="1527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D4CCA4A-8F32-FB4E-9BF0-C66D105D8601}"/>
              </a:ext>
            </a:extLst>
          </p:cNvPr>
          <p:cNvSpPr txBox="1"/>
          <p:nvPr/>
        </p:nvSpPr>
        <p:spPr>
          <a:xfrm>
            <a:off x="8500403" y="2956870"/>
            <a:ext cx="1527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99595F0-1C75-6D43-A9A6-4D5EDD66234B}"/>
              </a:ext>
            </a:extLst>
          </p:cNvPr>
          <p:cNvSpPr txBox="1"/>
          <p:nvPr/>
        </p:nvSpPr>
        <p:spPr>
          <a:xfrm>
            <a:off x="7871706" y="4521539"/>
            <a:ext cx="1527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val="243990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28" grpId="0"/>
      <p:bldP spid="30" grpId="0"/>
      <p:bldP spid="34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264334-E016-F24A-8105-8307128D0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9160D79-721A-2A4A-AB48-03CE759820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8072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4A9622-0410-EF4B-A243-3FAD405B2B6A}"/>
              </a:ext>
            </a:extLst>
          </p:cNvPr>
          <p:cNvSpPr txBox="1"/>
          <p:nvPr/>
        </p:nvSpPr>
        <p:spPr>
          <a:xfrm>
            <a:off x="1393077" y="1027906"/>
            <a:ext cx="940584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В каком слове пропущена буква И?</a:t>
            </a:r>
          </a:p>
          <a:p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5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звоноч</a:t>
            </a:r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… 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ctr"/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денёч</a:t>
            </a:r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…к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ctr"/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калач…к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ctr"/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ножич</a:t>
            </a:r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…к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4D4122-DD9A-104C-AB3C-17FC2E90A0D5}"/>
              </a:ext>
            </a:extLst>
          </p:cNvPr>
          <p:cNvSpPr txBox="1"/>
          <p:nvPr/>
        </p:nvSpPr>
        <p:spPr>
          <a:xfrm rot="10800000" flipH="1" flipV="1">
            <a:off x="6548935" y="4040699"/>
            <a:ext cx="10949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val="4029629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264334-E016-F24A-8105-8307128D0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9160D79-721A-2A4A-AB48-03CE759820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072"/>
            <a:ext cx="12192000" cy="6868072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5143889-222E-4348-9F63-442EA47D2AF8}"/>
              </a:ext>
            </a:extLst>
          </p:cNvPr>
          <p:cNvSpPr txBox="1"/>
          <p:nvPr/>
        </p:nvSpPr>
        <p:spPr>
          <a:xfrm>
            <a:off x="838200" y="983675"/>
            <a:ext cx="10515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В каком слове пропущена буква Е?</a:t>
            </a:r>
            <a:endParaRPr lang="ru-RU" sz="4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anose="02020603050405020304" pitchFamily="18" charset="0"/>
            </a:endParaRPr>
          </a:p>
          <a:p>
            <a:pPr lvl="1" algn="ctr"/>
            <a:endParaRPr lang="ru-RU" sz="44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1" algn="ctr"/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молоточ</a:t>
            </a:r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...к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lvl="1" algn="ctr"/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бубенч</a:t>
            </a:r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…к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lvl="1" algn="ctr"/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карандаш…к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lvl="1" algn="ctr"/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чертёж…к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l"/>
            <a:endParaRPr lang="ru-RU" sz="4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E9EC64-0E7F-B342-8190-EA293BA4DD25}"/>
              </a:ext>
            </a:extLst>
          </p:cNvPr>
          <p:cNvSpPr txBox="1"/>
          <p:nvPr/>
        </p:nvSpPr>
        <p:spPr>
          <a:xfrm rot="10800000" flipH="1" flipV="1">
            <a:off x="7243489" y="2309238"/>
            <a:ext cx="1162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е</a:t>
            </a:r>
          </a:p>
        </p:txBody>
      </p:sp>
    </p:spTree>
    <p:extLst>
      <p:ext uri="{BB962C8B-B14F-4D97-AF65-F5344CB8AC3E}">
        <p14:creationId xmlns:p14="http://schemas.microsoft.com/office/powerpoint/2010/main" val="2212790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264334-E016-F24A-8105-8307128D0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9160D79-721A-2A4A-AB48-03CE759820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8072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7F8EBE-4633-6941-83FB-A55D63458379}"/>
              </a:ext>
            </a:extLst>
          </p:cNvPr>
          <p:cNvSpPr txBox="1"/>
          <p:nvPr/>
        </p:nvSpPr>
        <p:spPr>
          <a:xfrm>
            <a:off x="972765" y="1133867"/>
            <a:ext cx="10204315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В каком слове пропущена буква Е?</a:t>
            </a:r>
            <a:endParaRPr lang="ru-RU" sz="4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anose="02020603050405020304" pitchFamily="18" charset="0"/>
            </a:endParaRPr>
          </a:p>
          <a:p>
            <a:pPr algn="ctr"/>
            <a:r>
              <a:rPr lang="ru-RU" sz="4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algn="ctr"/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велосипед…к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ctr"/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халат…к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ctr"/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бегемот…к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ctr"/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бережоч</a:t>
            </a:r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…к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E525F3-75CB-B843-84DC-F6C44CEBE280}"/>
              </a:ext>
            </a:extLst>
          </p:cNvPr>
          <p:cNvSpPr txBox="1"/>
          <p:nvPr/>
        </p:nvSpPr>
        <p:spPr>
          <a:xfrm rot="10800000" flipH="1" flipV="1">
            <a:off x="7008602" y="4911819"/>
            <a:ext cx="1162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е</a:t>
            </a:r>
          </a:p>
        </p:txBody>
      </p:sp>
    </p:spTree>
    <p:extLst>
      <p:ext uri="{BB962C8B-B14F-4D97-AF65-F5344CB8AC3E}">
        <p14:creationId xmlns:p14="http://schemas.microsoft.com/office/powerpoint/2010/main" val="71754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264334-E016-F24A-8105-8307128D0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9160D79-721A-2A4A-AB48-03CE759820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77" y="0"/>
            <a:ext cx="12192000" cy="6868072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529F5DB-DA5F-C248-91FA-E086EB886BDF}"/>
              </a:ext>
            </a:extLst>
          </p:cNvPr>
          <p:cNvSpPr txBox="1"/>
          <p:nvPr/>
        </p:nvSpPr>
        <p:spPr>
          <a:xfrm>
            <a:off x="1297557" y="1009430"/>
            <a:ext cx="992762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Найдите лишнее слово</a:t>
            </a:r>
          </a:p>
          <a:p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5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рисуноч</a:t>
            </a:r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…к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ctr"/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манеж…к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ctr"/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песоч</a:t>
            </a:r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…к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ctr"/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 </a:t>
            </a:r>
            <a:r>
              <a:rPr lang="ru-RU" sz="5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полушубоч</a:t>
            </a:r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…к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2A9FBC-1D6D-324E-9AC0-0F21FE38B47A}"/>
              </a:ext>
            </a:extLst>
          </p:cNvPr>
          <p:cNvSpPr txBox="1"/>
          <p:nvPr/>
        </p:nvSpPr>
        <p:spPr>
          <a:xfrm flipH="1">
            <a:off x="7160559" y="2280083"/>
            <a:ext cx="1162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BC403A-69B4-8C43-8824-5470AFB6D843}"/>
              </a:ext>
            </a:extLst>
          </p:cNvPr>
          <p:cNvSpPr txBox="1"/>
          <p:nvPr/>
        </p:nvSpPr>
        <p:spPr>
          <a:xfrm rot="10800000" flipH="1" flipV="1">
            <a:off x="6911782" y="3118977"/>
            <a:ext cx="1162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9A574D-74F9-4746-B63E-CF5B5DD33ECD}"/>
              </a:ext>
            </a:extLst>
          </p:cNvPr>
          <p:cNvSpPr txBox="1"/>
          <p:nvPr/>
        </p:nvSpPr>
        <p:spPr>
          <a:xfrm rot="10800000" flipH="1" flipV="1">
            <a:off x="6757782" y="3953780"/>
            <a:ext cx="14669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FB6D4A-E624-C941-A85D-5019202FECBF}"/>
              </a:ext>
            </a:extLst>
          </p:cNvPr>
          <p:cNvSpPr txBox="1"/>
          <p:nvPr/>
        </p:nvSpPr>
        <p:spPr>
          <a:xfrm rot="10800000" flipH="1" flipV="1">
            <a:off x="7594628" y="4761371"/>
            <a:ext cx="1162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е</a:t>
            </a:r>
          </a:p>
        </p:txBody>
      </p:sp>
    </p:spTree>
    <p:extLst>
      <p:ext uri="{BB962C8B-B14F-4D97-AF65-F5344CB8AC3E}">
        <p14:creationId xmlns:p14="http://schemas.microsoft.com/office/powerpoint/2010/main" val="309253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264334-E016-F24A-8105-8307128D0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9160D79-721A-2A4A-AB48-03CE759820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072"/>
            <a:ext cx="12192000" cy="6868072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2BAD479-3DF4-F74F-969A-B74FC0FD03AA}"/>
              </a:ext>
            </a:extLst>
          </p:cNvPr>
          <p:cNvSpPr txBox="1"/>
          <p:nvPr/>
        </p:nvSpPr>
        <p:spPr>
          <a:xfrm>
            <a:off x="1358980" y="885123"/>
            <a:ext cx="9768046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Найдите лишнее слово</a:t>
            </a:r>
          </a:p>
          <a:p>
            <a:pPr algn="ctr"/>
            <a:endParaRPr lang="ru-RU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4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салат...к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ctr"/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ru-RU" sz="5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клубоч</a:t>
            </a:r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...к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ctr"/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карниз…к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ctr"/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паркет…к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BB8115-6E51-E249-AE73-8D5863E2EB59}"/>
              </a:ext>
            </a:extLst>
          </p:cNvPr>
          <p:cNvSpPr txBox="1"/>
          <p:nvPr/>
        </p:nvSpPr>
        <p:spPr>
          <a:xfrm rot="10800000" flipH="1" flipV="1">
            <a:off x="6722582" y="2180368"/>
            <a:ext cx="1162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A9DFFD-DE52-D541-A7C5-480DBE74D2B5}"/>
              </a:ext>
            </a:extLst>
          </p:cNvPr>
          <p:cNvSpPr txBox="1"/>
          <p:nvPr/>
        </p:nvSpPr>
        <p:spPr>
          <a:xfrm rot="10800000" flipH="1" flipV="1">
            <a:off x="6942973" y="2994876"/>
            <a:ext cx="1162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58B334-7A18-A046-A4A9-DBF836F120CE}"/>
              </a:ext>
            </a:extLst>
          </p:cNvPr>
          <p:cNvSpPr txBox="1"/>
          <p:nvPr/>
        </p:nvSpPr>
        <p:spPr>
          <a:xfrm rot="10800000" flipH="1" flipV="1">
            <a:off x="6942973" y="3842267"/>
            <a:ext cx="1162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234E4A-2508-474F-9ED7-3913AF3FC6B3}"/>
              </a:ext>
            </a:extLst>
          </p:cNvPr>
          <p:cNvSpPr txBox="1"/>
          <p:nvPr/>
        </p:nvSpPr>
        <p:spPr>
          <a:xfrm rot="10800000" flipH="1" flipV="1">
            <a:off x="6942972" y="4689659"/>
            <a:ext cx="1162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val="806290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00D09B-D609-3046-9E22-F939F680A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258452-26EA-DC48-AD9A-4ABA487001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BFA85A7-31CE-9C43-B1EA-F25F395D2C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80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4D77C7-4F33-BC42-887E-80FA37A99BDC}"/>
              </a:ext>
            </a:extLst>
          </p:cNvPr>
          <p:cNvSpPr txBox="1"/>
          <p:nvPr/>
        </p:nvSpPr>
        <p:spPr>
          <a:xfrm>
            <a:off x="2580424" y="2217637"/>
            <a:ext cx="916507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к</a:t>
            </a:r>
            <a:r>
              <a:rPr lang="ru-RU" sz="5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арандашек</a:t>
            </a:r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     кусочек </a:t>
            </a:r>
          </a:p>
          <a:p>
            <a:r>
              <a:rPr lang="ru-RU" sz="54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х</a:t>
            </a:r>
            <a:r>
              <a:rPr lang="ru-RU" sz="5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востек</a:t>
            </a:r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              </a:t>
            </a:r>
            <a:r>
              <a:rPr lang="ru-RU" sz="5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песочик</a:t>
            </a:r>
            <a:endParaRPr lang="ru-RU" sz="540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r>
              <a:rPr lang="ru-RU" sz="5400" dirty="0">
                <a:solidFill>
                  <a:srgbClr val="000000"/>
                </a:solidFill>
                <a:ea typeface="Times New Roman" panose="02020603050405020304" pitchFamily="18" charset="0"/>
              </a:rPr>
              <a:t>щ</a:t>
            </a:r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еночек             зубик </a:t>
            </a:r>
          </a:p>
          <a:p>
            <a:r>
              <a:rPr lang="ru-RU" sz="54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р</a:t>
            </a:r>
            <a:r>
              <a:rPr lang="ru-RU" sz="5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ебеночик</a:t>
            </a:r>
            <a:r>
              <a:rPr lang="ru-RU" sz="5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        ящичек</a:t>
            </a:r>
            <a:endParaRPr lang="ru-RU" sz="5400" dirty="0">
              <a:effectLst/>
              <a:ea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6DC6EA-70D1-864D-BB06-55B9EF67D119}"/>
              </a:ext>
            </a:extLst>
          </p:cNvPr>
          <p:cNvSpPr txBox="1"/>
          <p:nvPr/>
        </p:nvSpPr>
        <p:spPr>
          <a:xfrm flipH="1">
            <a:off x="5636347" y="1892007"/>
            <a:ext cx="7438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и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3" name="Рукописный ввод 12">
                <a:extLst>
                  <a:ext uri="{FF2B5EF4-FFF2-40B4-BE49-F238E27FC236}">
                    <a16:creationId xmlns:a16="http://schemas.microsoft.com/office/drawing/2014/main" id="{4EAD8121-DCAE-DF40-BB93-A284418B1B08}"/>
                  </a:ext>
                </a:extLst>
              </p14:cNvPr>
              <p14:cNvContentPartPr/>
              <p14:nvPr/>
            </p14:nvContentPartPr>
            <p14:xfrm>
              <a:off x="5636347" y="2542735"/>
              <a:ext cx="240120" cy="483480"/>
            </p14:xfrm>
          </p:contentPart>
        </mc:Choice>
        <mc:Fallback>
          <p:pic>
            <p:nvPicPr>
              <p:cNvPr id="13" name="Рукописный ввод 12">
                <a:extLst>
                  <a:ext uri="{FF2B5EF4-FFF2-40B4-BE49-F238E27FC236}">
                    <a16:creationId xmlns:a16="http://schemas.microsoft.com/office/drawing/2014/main" id="{4EAD8121-DCAE-DF40-BB93-A284418B1B0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23747" y="2530144"/>
                <a:ext cx="264960" cy="508302"/>
              </a:xfrm>
              <a:prstGeom prst="rect">
                <a:avLst/>
              </a:prstGeom>
            </p:spPr>
          </p:pic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36CC13C1-A683-EC4A-9A97-F86BEACCFDA9}"/>
              </a:ext>
            </a:extLst>
          </p:cNvPr>
          <p:cNvSpPr txBox="1"/>
          <p:nvPr/>
        </p:nvSpPr>
        <p:spPr>
          <a:xfrm flipH="1">
            <a:off x="4259905" y="2645441"/>
            <a:ext cx="612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и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8" name="Рукописный ввод 17">
                <a:extLst>
                  <a:ext uri="{FF2B5EF4-FFF2-40B4-BE49-F238E27FC236}">
                    <a16:creationId xmlns:a16="http://schemas.microsoft.com/office/drawing/2014/main" id="{B7EEB79F-0068-6B4B-9F87-287AB7F2ADC0}"/>
                  </a:ext>
                </a:extLst>
              </p14:cNvPr>
              <p14:cNvContentPartPr/>
              <p14:nvPr/>
            </p14:nvContentPartPr>
            <p14:xfrm rot="626591">
              <a:off x="4257232" y="3354308"/>
              <a:ext cx="240120" cy="483480"/>
            </p14:xfrm>
          </p:contentPart>
        </mc:Choice>
        <mc:Fallback>
          <p:pic>
            <p:nvPicPr>
              <p:cNvPr id="18" name="Рукописный ввод 17">
                <a:extLst>
                  <a:ext uri="{FF2B5EF4-FFF2-40B4-BE49-F238E27FC236}">
                    <a16:creationId xmlns:a16="http://schemas.microsoft.com/office/drawing/2014/main" id="{B7EEB79F-0068-6B4B-9F87-287AB7F2ADC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 rot="626591">
                <a:off x="4244632" y="3341717"/>
                <a:ext cx="264960" cy="5083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0" name="Рукописный ввод 19">
                <a:extLst>
                  <a:ext uri="{FF2B5EF4-FFF2-40B4-BE49-F238E27FC236}">
                    <a16:creationId xmlns:a16="http://schemas.microsoft.com/office/drawing/2014/main" id="{8BFB1340-60C1-BA44-A669-4CEC68B2DBD9}"/>
                  </a:ext>
                </a:extLst>
              </p14:cNvPr>
              <p14:cNvContentPartPr/>
              <p14:nvPr/>
            </p14:nvContentPartPr>
            <p14:xfrm>
              <a:off x="4555079" y="4576632"/>
              <a:ext cx="597600" cy="18000"/>
            </p14:xfrm>
          </p:contentPart>
        </mc:Choice>
        <mc:Fallback>
          <p:pic>
            <p:nvPicPr>
              <p:cNvPr id="20" name="Рукописный ввод 19">
                <a:extLst>
                  <a:ext uri="{FF2B5EF4-FFF2-40B4-BE49-F238E27FC236}">
                    <a16:creationId xmlns:a16="http://schemas.microsoft.com/office/drawing/2014/main" id="{8BFB1340-60C1-BA44-A669-4CEC68B2DBD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42479" y="4564279"/>
                <a:ext cx="622440" cy="42353"/>
              </a:xfrm>
              <a:prstGeom prst="rect">
                <a:avLst/>
              </a:prstGeom>
            </p:spPr>
          </p:pic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24619D22-CEE4-3E41-B347-284ADAD212BC}"/>
              </a:ext>
            </a:extLst>
          </p:cNvPr>
          <p:cNvSpPr txBox="1"/>
          <p:nvPr/>
        </p:nvSpPr>
        <p:spPr>
          <a:xfrm rot="10800000" flipV="1">
            <a:off x="5152680" y="4318273"/>
            <a:ext cx="7360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е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5" name="Рукописный ввод 24">
                <a:extLst>
                  <a:ext uri="{FF2B5EF4-FFF2-40B4-BE49-F238E27FC236}">
                    <a16:creationId xmlns:a16="http://schemas.microsoft.com/office/drawing/2014/main" id="{9AB57A8D-FF2D-A245-9235-1AAEDF4C1968}"/>
                  </a:ext>
                </a:extLst>
              </p14:cNvPr>
              <p14:cNvContentPartPr/>
              <p14:nvPr/>
            </p14:nvContentPartPr>
            <p14:xfrm rot="626591">
              <a:off x="5238747" y="4993701"/>
              <a:ext cx="240120" cy="483480"/>
            </p14:xfrm>
          </p:contentPart>
        </mc:Choice>
        <mc:Fallback>
          <p:pic>
            <p:nvPicPr>
              <p:cNvPr id="25" name="Рукописный ввод 24">
                <a:extLst>
                  <a:ext uri="{FF2B5EF4-FFF2-40B4-BE49-F238E27FC236}">
                    <a16:creationId xmlns:a16="http://schemas.microsoft.com/office/drawing/2014/main" id="{9AB57A8D-FF2D-A245-9235-1AAEDF4C196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 rot="626591">
                <a:off x="5226147" y="4981110"/>
                <a:ext cx="264960" cy="5083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27" name="Рукописный ввод 26">
                <a:extLst>
                  <a:ext uri="{FF2B5EF4-FFF2-40B4-BE49-F238E27FC236}">
                    <a16:creationId xmlns:a16="http://schemas.microsoft.com/office/drawing/2014/main" id="{719E4C75-C27B-8747-B07E-08506588E3F6}"/>
                  </a:ext>
                </a:extLst>
              </p14:cNvPr>
              <p14:cNvContentPartPr/>
              <p14:nvPr/>
            </p14:nvContentPartPr>
            <p14:xfrm>
              <a:off x="8861780" y="2952661"/>
              <a:ext cx="597600" cy="18000"/>
            </p14:xfrm>
          </p:contentPart>
        </mc:Choice>
        <mc:Fallback>
          <p:pic>
            <p:nvPicPr>
              <p:cNvPr id="27" name="Рукописный ввод 26">
                <a:extLst>
                  <a:ext uri="{FF2B5EF4-FFF2-40B4-BE49-F238E27FC236}">
                    <a16:creationId xmlns:a16="http://schemas.microsoft.com/office/drawing/2014/main" id="{719E4C75-C27B-8747-B07E-08506588E3F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849180" y="2940308"/>
                <a:ext cx="622440" cy="42353"/>
              </a:xfrm>
              <a:prstGeom prst="rect">
                <a:avLst/>
              </a:prstGeom>
            </p:spPr>
          </p:pic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7F71E768-81BB-DA4E-BC6D-3535A9060602}"/>
              </a:ext>
            </a:extLst>
          </p:cNvPr>
          <p:cNvSpPr txBox="1"/>
          <p:nvPr/>
        </p:nvSpPr>
        <p:spPr>
          <a:xfrm rot="10800000" flipV="1">
            <a:off x="8932390" y="2667190"/>
            <a:ext cx="1544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</a:rPr>
              <a:t>е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31" name="Рукописный ввод 30">
                <a:extLst>
                  <a:ext uri="{FF2B5EF4-FFF2-40B4-BE49-F238E27FC236}">
                    <a16:creationId xmlns:a16="http://schemas.microsoft.com/office/drawing/2014/main" id="{6B1D2D86-EA6B-0843-919B-A8AE65BF38F6}"/>
                  </a:ext>
                </a:extLst>
              </p14:cNvPr>
              <p14:cNvContentPartPr/>
              <p14:nvPr/>
            </p14:nvContentPartPr>
            <p14:xfrm rot="626591">
              <a:off x="8916605" y="3342618"/>
              <a:ext cx="240120" cy="483480"/>
            </p14:xfrm>
          </p:contentPart>
        </mc:Choice>
        <mc:Fallback>
          <p:pic>
            <p:nvPicPr>
              <p:cNvPr id="31" name="Рукописный ввод 30">
                <a:extLst>
                  <a:ext uri="{FF2B5EF4-FFF2-40B4-BE49-F238E27FC236}">
                    <a16:creationId xmlns:a16="http://schemas.microsoft.com/office/drawing/2014/main" id="{6B1D2D86-EA6B-0843-919B-A8AE65BF38F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 rot="626591">
                <a:off x="8904005" y="3330027"/>
                <a:ext cx="264960" cy="5083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33" name="Рукописный ввод 32">
                <a:extLst>
                  <a:ext uri="{FF2B5EF4-FFF2-40B4-BE49-F238E27FC236}">
                    <a16:creationId xmlns:a16="http://schemas.microsoft.com/office/drawing/2014/main" id="{7619F949-37E8-594B-8128-6A4FB4A84391}"/>
                  </a:ext>
                </a:extLst>
              </p14:cNvPr>
              <p14:cNvContentPartPr/>
              <p14:nvPr/>
            </p14:nvContentPartPr>
            <p14:xfrm>
              <a:off x="8264180" y="4675323"/>
              <a:ext cx="597600" cy="18000"/>
            </p14:xfrm>
          </p:contentPart>
        </mc:Choice>
        <mc:Fallback>
          <p:pic>
            <p:nvPicPr>
              <p:cNvPr id="33" name="Рукописный ввод 32">
                <a:extLst>
                  <a:ext uri="{FF2B5EF4-FFF2-40B4-BE49-F238E27FC236}">
                    <a16:creationId xmlns:a16="http://schemas.microsoft.com/office/drawing/2014/main" id="{7619F949-37E8-594B-8128-6A4FB4A8439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251580" y="4662970"/>
                <a:ext cx="622440" cy="4235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35" name="Рукописный ввод 34">
                <a:extLst>
                  <a:ext uri="{FF2B5EF4-FFF2-40B4-BE49-F238E27FC236}">
                    <a16:creationId xmlns:a16="http://schemas.microsoft.com/office/drawing/2014/main" id="{6C5D85E1-3E68-794F-B221-DD77C2E237A6}"/>
                  </a:ext>
                </a:extLst>
              </p14:cNvPr>
              <p14:cNvContentPartPr/>
              <p14:nvPr/>
            </p14:nvContentPartPr>
            <p14:xfrm>
              <a:off x="8737865" y="5453106"/>
              <a:ext cx="597600" cy="18000"/>
            </p14:xfrm>
          </p:contentPart>
        </mc:Choice>
        <mc:Fallback>
          <p:pic>
            <p:nvPicPr>
              <p:cNvPr id="35" name="Рукописный ввод 34">
                <a:extLst>
                  <a:ext uri="{FF2B5EF4-FFF2-40B4-BE49-F238E27FC236}">
                    <a16:creationId xmlns:a16="http://schemas.microsoft.com/office/drawing/2014/main" id="{6C5D85E1-3E68-794F-B221-DD77C2E237A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725265" y="5440753"/>
                <a:ext cx="622440" cy="42353"/>
              </a:xfrm>
              <a:prstGeom prst="rect">
                <a:avLst/>
              </a:prstGeom>
            </p:spPr>
          </p:pic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5DDD6FE-A701-5129-9EB9-77FB16E754BD}"/>
              </a:ext>
            </a:extLst>
          </p:cNvPr>
          <p:cNvSpPr txBox="1"/>
          <p:nvPr/>
        </p:nvSpPr>
        <p:spPr>
          <a:xfrm>
            <a:off x="2580424" y="704506"/>
            <a:ext cx="71312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Исправь ошибки</a:t>
            </a:r>
          </a:p>
        </p:txBody>
      </p:sp>
    </p:spTree>
    <p:extLst>
      <p:ext uri="{BB962C8B-B14F-4D97-AF65-F5344CB8AC3E}">
        <p14:creationId xmlns:p14="http://schemas.microsoft.com/office/powerpoint/2010/main" val="428162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23" grpId="0"/>
      <p:bldP spid="2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Microsoft Office PowerPoint</Application>
  <PresentationFormat>Широкоэкранный</PresentationFormat>
  <Paragraphs>64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Русский язык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smirnovayaket1@outlook.com</dc:creator>
  <cp:lastModifiedBy>Екатерина Смирнова</cp:lastModifiedBy>
  <cp:revision>5</cp:revision>
  <dcterms:created xsi:type="dcterms:W3CDTF">2020-12-03T14:56:41Z</dcterms:created>
  <dcterms:modified xsi:type="dcterms:W3CDTF">2023-12-13T10:58:16Z</dcterms:modified>
</cp:coreProperties>
</file>